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75" r:id="rId3"/>
    <p:sldId id="258" r:id="rId4"/>
    <p:sldId id="288" r:id="rId5"/>
    <p:sldId id="293" r:id="rId6"/>
    <p:sldId id="272" r:id="rId7"/>
    <p:sldId id="291" r:id="rId8"/>
    <p:sldId id="263" r:id="rId9"/>
    <p:sldId id="282" r:id="rId10"/>
    <p:sldId id="285" r:id="rId11"/>
    <p:sldId id="286" r:id="rId12"/>
    <p:sldId id="287" r:id="rId13"/>
    <p:sldId id="292" r:id="rId14"/>
    <p:sldId id="280" r:id="rId15"/>
    <p:sldId id="265" r:id="rId16"/>
    <p:sldId id="274" r:id="rId17"/>
    <p:sldId id="267" r:id="rId18"/>
    <p:sldId id="289" r:id="rId19"/>
    <p:sldId id="268" r:id="rId20"/>
    <p:sldId id="273"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00CC"/>
    <a:srgbClr val="FF3399"/>
    <a:srgbClr val="FF0066"/>
    <a:srgbClr val="66FF33"/>
    <a:srgbClr val="49C50B"/>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620"/>
    <p:restoredTop sz="77240" autoAdjust="0"/>
  </p:normalViewPr>
  <p:slideViewPr>
    <p:cSldViewPr>
      <p:cViewPr varScale="1">
        <p:scale>
          <a:sx n="73" d="100"/>
          <a:sy n="73" d="100"/>
        </p:scale>
        <p:origin x="-426" y="-216"/>
      </p:cViewPr>
      <p:guideLst>
        <p:guide orient="horz" pos="2160"/>
        <p:guide pos="2880"/>
      </p:guideLst>
    </p:cSldViewPr>
  </p:slideViewPr>
  <p:notesTextViewPr>
    <p:cViewPr>
      <p:scale>
        <a:sx n="100" d="100"/>
        <a:sy n="100" d="100"/>
      </p:scale>
      <p:origin x="0" y="0"/>
    </p:cViewPr>
  </p:notesTextViewPr>
  <p:sorterViewPr>
    <p:cViewPr>
      <p:scale>
        <a:sx n="80" d="100"/>
        <a:sy n="80" d="100"/>
      </p:scale>
      <p:origin x="0" y="2088"/>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206112A-B6AC-4E41-8C0B-643CD0D8E760}" type="datetimeFigureOut">
              <a:rPr lang="en-US" smtClean="0"/>
              <a:pPr/>
              <a:t>2/8/2014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AEF7057-0B2F-43DD-B922-B1CF037CE2EA}"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AEF7057-0B2F-43DD-B922-B1CF037CE2EA}" type="slidenum">
              <a:rPr lang="en-US" smtClean="0"/>
              <a:pPr/>
              <a:t>15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2/8/2014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2/8/2014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2/8/2014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2/8/2014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2/8/2014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audio" Target="../media/audio1.wav"/><Relationship Id="rId1" Type="http://schemas.openxmlformats.org/officeDocument/2006/relationships/slideLayout" Target="../slideLayouts/slideLayout7.xml"/><Relationship Id="rId5" Type="http://schemas.openxmlformats.org/officeDocument/2006/relationships/image" Target="../media/image5.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 Id="rId5" Type="http://schemas.openxmlformats.org/officeDocument/2006/relationships/image" Target="../media/image9.jpeg"/><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 Id="rId5" Type="http://schemas.openxmlformats.org/officeDocument/2006/relationships/image" Target="../media/image3.jpeg"/><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4.jpeg"/><Relationship Id="rId7" Type="http://schemas.openxmlformats.org/officeDocument/2006/relationships/image" Target="../media/image17.jpeg"/><Relationship Id="rId2" Type="http://schemas.openxmlformats.org/officeDocument/2006/relationships/image" Target="../media/image15.jpeg"/><Relationship Id="rId1" Type="http://schemas.openxmlformats.org/officeDocument/2006/relationships/slideLayout" Target="../slideLayouts/slideLayout7.xml"/><Relationship Id="rId6" Type="http://schemas.openxmlformats.org/officeDocument/2006/relationships/image" Target="../media/image16.jpeg"/><Relationship Id="rId11" Type="http://schemas.openxmlformats.org/officeDocument/2006/relationships/image" Target="../media/image21.jpeg"/><Relationship Id="rId5" Type="http://schemas.openxmlformats.org/officeDocument/2006/relationships/image" Target="../media/image12.jpeg"/><Relationship Id="rId10" Type="http://schemas.openxmlformats.org/officeDocument/2006/relationships/image" Target="../media/image20.jpeg"/><Relationship Id="rId4" Type="http://schemas.openxmlformats.org/officeDocument/2006/relationships/image" Target="../media/image1.jpeg"/><Relationship Id="rId9" Type="http://schemas.openxmlformats.org/officeDocument/2006/relationships/image" Target="../media/image19.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6.jpeg"/><Relationship Id="rId7" Type="http://schemas.openxmlformats.org/officeDocument/2006/relationships/image" Target="../media/image24.jpeg"/><Relationship Id="rId2" Type="http://schemas.openxmlformats.org/officeDocument/2006/relationships/image" Target="../media/image22.jpeg"/><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23.jpeg"/><Relationship Id="rId4" Type="http://schemas.openxmlformats.org/officeDocument/2006/relationships/image" Target="../media/image1.jpeg"/><Relationship Id="rId9" Type="http://schemas.openxmlformats.org/officeDocument/2006/relationships/image" Target="../media/image26.jpeg"/></Relationships>
</file>

<file path=ppt/slides/_rels/slide11.xml.rels><?xml version="1.0" encoding="UTF-8" standalone="yes"?>
<Relationships xmlns="http://schemas.openxmlformats.org/package/2006/relationships"><Relationship Id="rId8" Type="http://schemas.openxmlformats.org/officeDocument/2006/relationships/image" Target="../media/image30.jpeg"/><Relationship Id="rId3" Type="http://schemas.openxmlformats.org/officeDocument/2006/relationships/image" Target="../media/image3.jpeg"/><Relationship Id="rId7" Type="http://schemas.openxmlformats.org/officeDocument/2006/relationships/image" Target="../media/image29.jpeg"/><Relationship Id="rId2" Type="http://schemas.openxmlformats.org/officeDocument/2006/relationships/image" Target="../media/image27.jpeg"/><Relationship Id="rId1" Type="http://schemas.openxmlformats.org/officeDocument/2006/relationships/slideLayout" Target="../slideLayouts/slideLayout7.xml"/><Relationship Id="rId6" Type="http://schemas.openxmlformats.org/officeDocument/2006/relationships/image" Target="../media/image22.jpeg"/><Relationship Id="rId5" Type="http://schemas.openxmlformats.org/officeDocument/2006/relationships/image" Target="../media/image11.jpeg"/><Relationship Id="rId4" Type="http://schemas.openxmlformats.org/officeDocument/2006/relationships/image" Target="../media/image28.jpeg"/><Relationship Id="rId9" Type="http://schemas.openxmlformats.org/officeDocument/2006/relationships/image" Target="../media/image31.jpeg"/></Relationships>
</file>

<file path=ppt/slides/_rels/slide12.xml.rels><?xml version="1.0" encoding="UTF-8" standalone="yes"?>
<Relationships xmlns="http://schemas.openxmlformats.org/package/2006/relationships"><Relationship Id="rId8" Type="http://schemas.openxmlformats.org/officeDocument/2006/relationships/image" Target="../media/image38.jpeg"/><Relationship Id="rId3" Type="http://schemas.openxmlformats.org/officeDocument/2006/relationships/image" Target="../media/image33.jpeg"/><Relationship Id="rId7" Type="http://schemas.openxmlformats.org/officeDocument/2006/relationships/image" Target="../media/image37.jpeg"/><Relationship Id="rId2" Type="http://schemas.openxmlformats.org/officeDocument/2006/relationships/image" Target="../media/image32.jpeg"/><Relationship Id="rId1" Type="http://schemas.openxmlformats.org/officeDocument/2006/relationships/slideLayout" Target="../slideLayouts/slideLayout7.xml"/><Relationship Id="rId6" Type="http://schemas.openxmlformats.org/officeDocument/2006/relationships/image" Target="../media/image36.jpeg"/><Relationship Id="rId5" Type="http://schemas.openxmlformats.org/officeDocument/2006/relationships/image" Target="../media/image35.jpeg"/><Relationship Id="rId10" Type="http://schemas.openxmlformats.org/officeDocument/2006/relationships/image" Target="../media/image39.jpeg"/><Relationship Id="rId4" Type="http://schemas.openxmlformats.org/officeDocument/2006/relationships/image" Target="../media/image34.jpeg"/><Relationship Id="rId9" Type="http://schemas.openxmlformats.org/officeDocument/2006/relationships/image" Target="../media/image4.jpeg"/></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40.jpeg"/><Relationship Id="rId7" Type="http://schemas.openxmlformats.org/officeDocument/2006/relationships/image" Target="../media/image43.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28.jpeg"/></Relationships>
</file>

<file path=ppt/slides/_rels/slide1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4.jpeg"/><Relationship Id="rId1" Type="http://schemas.openxmlformats.org/officeDocument/2006/relationships/slideLayout" Target="../slideLayouts/slideLayout7.xml"/><Relationship Id="rId5" Type="http://schemas.openxmlformats.org/officeDocument/2006/relationships/image" Target="../media/image3.jpeg"/><Relationship Id="rId4" Type="http://schemas.openxmlformats.org/officeDocument/2006/relationships/image" Target="../media/image16.jpeg"/></Relationships>
</file>

<file path=ppt/slides/_rels/slide1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image" Target="../media/image1.jpeg"/></Relationships>
</file>

<file path=ppt/slides/_rels/slide19.xml.rels><?xml version="1.0" encoding="UTF-8" standalone="yes"?>
<Relationships xmlns="http://schemas.openxmlformats.org/package/2006/relationships"><Relationship Id="rId8" Type="http://schemas.openxmlformats.org/officeDocument/2006/relationships/image" Target="../media/image40.jpeg"/><Relationship Id="rId13" Type="http://schemas.openxmlformats.org/officeDocument/2006/relationships/image" Target="../media/image53.jpeg"/><Relationship Id="rId3" Type="http://schemas.openxmlformats.org/officeDocument/2006/relationships/image" Target="../media/image44.jpeg"/><Relationship Id="rId7" Type="http://schemas.openxmlformats.org/officeDocument/2006/relationships/image" Target="../media/image48.jpeg"/><Relationship Id="rId12" Type="http://schemas.openxmlformats.org/officeDocument/2006/relationships/image" Target="../media/image52.jpeg"/><Relationship Id="rId2" Type="http://schemas.openxmlformats.org/officeDocument/2006/relationships/image" Target="../media/image12.jpeg"/><Relationship Id="rId16" Type="http://schemas.openxmlformats.org/officeDocument/2006/relationships/image" Target="../media/image55.jpeg"/><Relationship Id="rId1" Type="http://schemas.openxmlformats.org/officeDocument/2006/relationships/slideLayout" Target="../slideLayouts/slideLayout7.xml"/><Relationship Id="rId6" Type="http://schemas.openxmlformats.org/officeDocument/2006/relationships/image" Target="../media/image47.jpeg"/><Relationship Id="rId11" Type="http://schemas.openxmlformats.org/officeDocument/2006/relationships/image" Target="../media/image51.jpeg"/><Relationship Id="rId5" Type="http://schemas.openxmlformats.org/officeDocument/2006/relationships/image" Target="../media/image46.jpeg"/><Relationship Id="rId15" Type="http://schemas.openxmlformats.org/officeDocument/2006/relationships/image" Target="../media/image4.jpeg"/><Relationship Id="rId10" Type="http://schemas.openxmlformats.org/officeDocument/2006/relationships/image" Target="../media/image50.jpeg"/><Relationship Id="rId4" Type="http://schemas.openxmlformats.org/officeDocument/2006/relationships/image" Target="../media/image45.jpeg"/><Relationship Id="rId9" Type="http://schemas.openxmlformats.org/officeDocument/2006/relationships/image" Target="../media/image49.jpeg"/><Relationship Id="rId14" Type="http://schemas.openxmlformats.org/officeDocument/2006/relationships/image" Target="../media/image54.jpeg"/></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16.jpeg"/><Relationship Id="rId2" Type="http://schemas.openxmlformats.org/officeDocument/2006/relationships/audio" Target="../media/audio2.wav"/><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4.jpeg"/><Relationship Id="rId4" Type="http://schemas.openxmlformats.org/officeDocument/2006/relationships/image" Target="../media/image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304800"/>
            <a:ext cx="9144000" cy="7467600"/>
          </a:xfrm>
          <a:prstGeom prst="rect">
            <a:avLst/>
          </a:prstGeom>
          <a:blipFill>
            <a:blip r:embed="rId2"/>
            <a:tile tx="0" ty="0" sx="100000" sy="100000" flip="none" algn="tl"/>
          </a:blipFill>
          <a:ln>
            <a:solidFill>
              <a:srgbClr val="FF0000"/>
            </a:solidFill>
          </a:ln>
        </p:spPr>
        <p:txBody>
          <a:bodyPr wrap="square" rtlCol="0">
            <a:prstTxWarp prst="textArchUpPour">
              <a:avLst/>
            </a:prstTxWarp>
            <a:spAutoFit/>
          </a:bodyPr>
          <a:lstStyle/>
          <a:p>
            <a:pPr algn="ctr"/>
            <a:r>
              <a:rPr lang="bn-BD" sz="23900" dirty="0" smtClean="0">
                <a:solidFill>
                  <a:schemeClr val="accent4">
                    <a:lumMod val="50000"/>
                  </a:schemeClr>
                </a:solidFill>
                <a:latin typeface="NikoshBAN" pitchFamily="2" charset="0"/>
                <a:cs typeface="NikoshBAN" pitchFamily="2" charset="0"/>
              </a:rPr>
              <a:t>  স্বাগতম</a:t>
            </a:r>
            <a:r>
              <a:rPr lang="bn-BD" sz="8800" dirty="0" smtClean="0">
                <a:solidFill>
                  <a:schemeClr val="accent4">
                    <a:lumMod val="50000"/>
                  </a:schemeClr>
                </a:solidFill>
                <a:latin typeface="NikoshBAN" pitchFamily="2" charset="0"/>
                <a:cs typeface="NikoshBAN" pitchFamily="2" charset="0"/>
              </a:rPr>
              <a:t>  </a:t>
            </a:r>
            <a:r>
              <a:rPr lang="bn-BD" sz="16600" dirty="0" smtClean="0">
                <a:solidFill>
                  <a:schemeClr val="accent4">
                    <a:lumMod val="50000"/>
                  </a:schemeClr>
                </a:solidFill>
                <a:latin typeface="NikoshBAN" pitchFamily="2" charset="0"/>
                <a:cs typeface="NikoshBAN" pitchFamily="2" charset="0"/>
              </a:rPr>
              <a:t> </a:t>
            </a:r>
            <a:r>
              <a:rPr lang="en-US" sz="16600" dirty="0" smtClean="0">
                <a:solidFill>
                  <a:schemeClr val="accent4">
                    <a:lumMod val="50000"/>
                  </a:schemeClr>
                </a:solidFill>
                <a:latin typeface="NikoshBAN" pitchFamily="2" charset="0"/>
                <a:cs typeface="NikoshBAN" pitchFamily="2" charset="0"/>
              </a:rPr>
              <a:t> </a:t>
            </a:r>
            <a:endParaRPr lang="en-US" sz="8800" dirty="0">
              <a:solidFill>
                <a:schemeClr val="accent4">
                  <a:lumMod val="50000"/>
                </a:schemeClr>
              </a:solidFill>
              <a:latin typeface="NikoshBAN" pitchFamily="2" charset="0"/>
              <a:cs typeface="NikoshBAN" pitchFamily="2" charset="0"/>
            </a:endParaRPr>
          </a:p>
        </p:txBody>
      </p:sp>
      <p:pic>
        <p:nvPicPr>
          <p:cNvPr id="5" name="Picture 4" descr="7-23-2010 9-36-59 PM.jpg"/>
          <p:cNvPicPr>
            <a:picLocks noChangeAspect="1"/>
          </p:cNvPicPr>
          <p:nvPr/>
        </p:nvPicPr>
        <p:blipFill>
          <a:blip r:embed="rId3"/>
          <a:stretch>
            <a:fillRect/>
          </a:stretch>
        </p:blipFill>
        <p:spPr>
          <a:xfrm>
            <a:off x="1295400" y="2133600"/>
            <a:ext cx="6553200" cy="49057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1" nodeType="clickEffect">
                                  <p:stCondLst>
                                    <p:cond delay="0"/>
                                  </p:stCondLst>
                                  <p:iterate type="lt">
                                    <p:tmPct val="10000"/>
                                  </p:iterate>
                                  <p:childTnLst>
                                    <p:set>
                                      <p:cBhvr>
                                        <p:cTn id="6" dur="1" fill="hold">
                                          <p:stCondLst>
                                            <p:cond delay="0"/>
                                          </p:stCondLst>
                                        </p:cTn>
                                        <p:tgtEl>
                                          <p:spTgt spid="8"/>
                                        </p:tgtEl>
                                        <p:attrNameLst>
                                          <p:attrName>style.visibility</p:attrName>
                                        </p:attrNameLst>
                                      </p:cBhvr>
                                      <p:to>
                                        <p:strVal val="visible"/>
                                      </p:to>
                                    </p:set>
                                    <p:animEffect transition="in" filter="diamond(in)">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32"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diamond(out)">
                                      <p:cBhvr>
                                        <p:cTn id="12" dur="3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1"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1446550"/>
          </a:xfrm>
          <a:prstGeom prst="rect">
            <a:avLst/>
          </a:prstGeom>
          <a:blipFill>
            <a:blip r:embed="rId3"/>
            <a:tile tx="0" ty="0" sx="100000" sy="100000" flip="none" algn="tl"/>
          </a:blipFill>
        </p:spPr>
        <p:txBody>
          <a:bodyPr wrap="square">
            <a:spAutoFit/>
          </a:bodyPr>
          <a:lstStyle/>
          <a:p>
            <a:pPr algn="ctr"/>
            <a:r>
              <a:rPr lang="bn-BD" sz="8800" dirty="0" smtClean="0">
                <a:solidFill>
                  <a:srgbClr val="7030A0"/>
                </a:solidFill>
                <a:latin typeface="NikoshBAN" pitchFamily="2" charset="0"/>
                <a:cs typeface="NikoshBAN" pitchFamily="2" charset="0"/>
              </a:rPr>
              <a:t>শিক্ষক পরিচিতি</a:t>
            </a:r>
          </a:p>
        </p:txBody>
      </p:sp>
      <p:sp>
        <p:nvSpPr>
          <p:cNvPr id="3" name="Rectangle 2"/>
          <p:cNvSpPr/>
          <p:nvPr/>
        </p:nvSpPr>
        <p:spPr>
          <a:xfrm>
            <a:off x="0" y="1371600"/>
            <a:ext cx="9144000" cy="5677733"/>
          </a:xfrm>
          <a:prstGeom prst="rect">
            <a:avLst/>
          </a:prstGeom>
          <a:blipFill>
            <a:blip r:embed="rId4"/>
            <a:tile tx="0" ty="0" sx="100000" sy="100000" flip="none" algn="tl"/>
          </a:blipFill>
        </p:spPr>
        <p:txBody>
          <a:bodyPr wrap="square">
            <a:spAutoFit/>
          </a:bodyPr>
          <a:lstStyle/>
          <a:p>
            <a:pPr algn="ctr"/>
            <a:r>
              <a:rPr lang="en-US" sz="8800" dirty="0" smtClean="0">
                <a:solidFill>
                  <a:schemeClr val="accent2">
                    <a:lumMod val="75000"/>
                  </a:schemeClr>
                </a:solidFill>
                <a:latin typeface="NikoshBAN" pitchFamily="2" charset="0"/>
                <a:cs typeface="NikoshBAN" pitchFamily="2" charset="0"/>
              </a:rPr>
              <a:t>   </a:t>
            </a:r>
            <a:r>
              <a:rPr lang="bn-BD" sz="8800" dirty="0" smtClean="0">
                <a:solidFill>
                  <a:schemeClr val="accent2">
                    <a:lumMod val="75000"/>
                  </a:schemeClr>
                </a:solidFill>
                <a:latin typeface="NikoshBAN" pitchFamily="2" charset="0"/>
                <a:cs typeface="NikoshBAN" pitchFamily="2" charset="0"/>
              </a:rPr>
              <a:t>মোঃ শাহ জাহান</a:t>
            </a:r>
            <a:r>
              <a:rPr lang="bn-BD" sz="6000" dirty="0" smtClean="0">
                <a:solidFill>
                  <a:schemeClr val="accent2">
                    <a:lumMod val="75000"/>
                  </a:schemeClr>
                </a:solidFill>
                <a:latin typeface="NikoshBAN" pitchFamily="2" charset="0"/>
                <a:cs typeface="NikoshBAN" pitchFamily="2" charset="0"/>
              </a:rPr>
              <a:t>   </a:t>
            </a:r>
            <a:r>
              <a:rPr lang="en-US" sz="4800" dirty="0" smtClean="0">
                <a:solidFill>
                  <a:schemeClr val="accent2">
                    <a:lumMod val="75000"/>
                  </a:schemeClr>
                </a:solidFill>
                <a:latin typeface="NikoshBAN" pitchFamily="2" charset="0"/>
                <a:cs typeface="NikoshBAN" pitchFamily="2" charset="0"/>
              </a:rPr>
              <a:t>                  </a:t>
            </a:r>
            <a:r>
              <a:rPr lang="bn-BD" sz="5400" dirty="0" smtClean="0">
                <a:solidFill>
                  <a:schemeClr val="accent5">
                    <a:lumMod val="75000"/>
                  </a:schemeClr>
                </a:solidFill>
                <a:latin typeface="NikoshBAN" pitchFamily="2" charset="0"/>
                <a:cs typeface="NikoshBAN" pitchFamily="2" charset="0"/>
              </a:rPr>
              <a:t>সহকারি শিক্ষক </a:t>
            </a:r>
            <a:endParaRPr lang="bn-BD" sz="4800" dirty="0" smtClean="0">
              <a:solidFill>
                <a:schemeClr val="accent5">
                  <a:lumMod val="75000"/>
                </a:schemeClr>
              </a:solidFill>
              <a:latin typeface="NikoshBAN" pitchFamily="2" charset="0"/>
              <a:cs typeface="NikoshBAN" pitchFamily="2" charset="0"/>
            </a:endParaRPr>
          </a:p>
          <a:p>
            <a:pPr algn="ctr"/>
            <a:r>
              <a:rPr lang="bn-BD" sz="5400" dirty="0" smtClean="0">
                <a:solidFill>
                  <a:srgbClr val="002060"/>
                </a:solidFill>
                <a:latin typeface="NikoshBAN" pitchFamily="2" charset="0"/>
                <a:cs typeface="NikoshBAN" pitchFamily="2" charset="0"/>
              </a:rPr>
              <a:t>জয়নারায়নপুর ইসলামিয়া ফাজিল মাদ্রাসা।</a:t>
            </a:r>
          </a:p>
          <a:p>
            <a:pPr algn="ctr"/>
            <a:r>
              <a:rPr lang="bn-BD" sz="5400" dirty="0" smtClean="0">
                <a:solidFill>
                  <a:srgbClr val="002060"/>
                </a:solidFill>
                <a:latin typeface="NikoshBAN" pitchFamily="2" charset="0"/>
                <a:cs typeface="NikoshBAN" pitchFamily="2" charset="0"/>
              </a:rPr>
              <a:t>বেগমগঞ্জ, নোয়াখালি।</a:t>
            </a:r>
            <a:endParaRPr lang="en-US" sz="5400" dirty="0" smtClean="0">
              <a:solidFill>
                <a:srgbClr val="002060"/>
              </a:solidFill>
              <a:latin typeface="NikoshBAN" pitchFamily="2" charset="0"/>
              <a:cs typeface="NikoshBAN" pitchFamily="2" charset="0"/>
            </a:endParaRPr>
          </a:p>
          <a:p>
            <a:pPr algn="ctr"/>
            <a:endParaRPr lang="bn-BD" sz="5400" dirty="0" smtClean="0">
              <a:solidFill>
                <a:srgbClr val="002060"/>
              </a:solidFill>
              <a:latin typeface="NikoshBAN" pitchFamily="2" charset="0"/>
              <a:cs typeface="NikoshBAN" pitchFamily="2" charset="0"/>
            </a:endParaRPr>
          </a:p>
          <a:p>
            <a:pPr algn="ctr"/>
            <a:r>
              <a:rPr lang="bn-BD" sz="5400" dirty="0" smtClean="0">
                <a:solidFill>
                  <a:srgbClr val="002060"/>
                </a:solidFill>
                <a:latin typeface="NikoshBAN" pitchFamily="2" charset="0"/>
                <a:cs typeface="NikoshBAN" pitchFamily="2" charset="0"/>
              </a:rPr>
              <a:t> </a:t>
            </a:r>
            <a:endParaRPr lang="bn-BD" sz="4800" dirty="0" smtClean="0">
              <a:solidFill>
                <a:srgbClr val="FF0000"/>
              </a:solidFill>
              <a:latin typeface="NikoshBAN" pitchFamily="2" charset="0"/>
              <a:cs typeface="NikoshBAN" pitchFamily="2" charset="0"/>
            </a:endParaRPr>
          </a:p>
        </p:txBody>
      </p:sp>
      <p:pic>
        <p:nvPicPr>
          <p:cNvPr id="4" name="Picture 3" descr="ss.jpg"/>
          <p:cNvPicPr>
            <a:picLocks noChangeAspect="1"/>
          </p:cNvPicPr>
          <p:nvPr/>
        </p:nvPicPr>
        <p:blipFill>
          <a:blip r:embed="rId5"/>
          <a:stretch>
            <a:fillRect/>
          </a:stretch>
        </p:blipFill>
        <p:spPr>
          <a:xfrm>
            <a:off x="152400" y="1219200"/>
            <a:ext cx="1905000" cy="22098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diamond(in)">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9" presetClass="entr" presetSubtype="1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0" fill="hold"/>
                                        <p:tgtEl>
                                          <p:spTgt spid="4"/>
                                        </p:tgtEl>
                                        <p:attrNameLst>
                                          <p:attrName>ppt_w</p:attrName>
                                        </p:attrNameLst>
                                      </p:cBhvr>
                                      <p:tavLst>
                                        <p:tav tm="0" fmla="#ppt_w*sin(2.5*pi*$)">
                                          <p:val>
                                            <p:fltVal val="0"/>
                                          </p:val>
                                        </p:tav>
                                        <p:tav tm="100000">
                                          <p:val>
                                            <p:fltVal val="1"/>
                                          </p:val>
                                        </p:tav>
                                      </p:tavLst>
                                    </p:anim>
                                    <p:anim calcmode="lin" valueType="num">
                                      <p:cBhvr>
                                        <p:cTn id="13" dur="50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1" fill="hold" grpId="0" nodeType="clickEffect">
                                  <p:stCondLst>
                                    <p:cond delay="0"/>
                                  </p:stCondLst>
                                  <p:iterate type="lt">
                                    <p:tmPct val="10000"/>
                                  </p:iterate>
                                  <p:childTnLst>
                                    <p:set>
                                      <p:cBhvr>
                                        <p:cTn id="17" dur="1" fill="hold">
                                          <p:stCondLst>
                                            <p:cond delay="0"/>
                                          </p:stCondLst>
                                        </p:cTn>
                                        <p:tgtEl>
                                          <p:spTgt spid="3"/>
                                        </p:tgtEl>
                                        <p:attrNameLst>
                                          <p:attrName>style.visibility</p:attrName>
                                        </p:attrNameLst>
                                      </p:cBhvr>
                                      <p:to>
                                        <p:strVal val="visible"/>
                                      </p:to>
                                    </p:set>
                                    <p:anim calcmode="lin" valueType="num">
                                      <p:cBhvr additive="base">
                                        <p:cTn id="18" dur="1000" fill="hold"/>
                                        <p:tgtEl>
                                          <p:spTgt spid="3"/>
                                        </p:tgtEl>
                                        <p:attrNameLst>
                                          <p:attrName>ppt_x</p:attrName>
                                        </p:attrNameLst>
                                      </p:cBhvr>
                                      <p:tavLst>
                                        <p:tav tm="0">
                                          <p:val>
                                            <p:strVal val="#ppt_x"/>
                                          </p:val>
                                        </p:tav>
                                        <p:tav tm="100000">
                                          <p:val>
                                            <p:strVal val="#ppt_x"/>
                                          </p:val>
                                        </p:tav>
                                      </p:tavLst>
                                    </p:anim>
                                    <p:anim calcmode="lin" valueType="num">
                                      <p:cBhvr additive="base">
                                        <p:cTn id="19" dur="1000" fill="hold"/>
                                        <p:tgtEl>
                                          <p:spTgt spid="3"/>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16"/>
                                            </p:cond>
                                          </p:stCondLst>
                                          <p:endCondLst>
                                            <p:cond evt="onStopAudio" delay="0">
                                              <p:tgtEl>
                                                <p:sldTgt/>
                                              </p:tgtEl>
                                            </p:cond>
                                          </p:endCondLst>
                                        </p:cTn>
                                        <p:tgtEl>
                                          <p:sndTgt r:embed="rId2" name="suction.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
            <a:ext cx="9144000" cy="6904910"/>
          </a:xfrm>
          <a:prstGeom prst="rect">
            <a:avLst/>
          </a:prstGeom>
          <a:blipFill>
            <a:blip r:embed="rId2"/>
            <a:tile tx="0" ty="0" sx="100000" sy="100000" flip="none" algn="tl"/>
          </a:blipFill>
        </p:spPr>
        <p:txBody>
          <a:bodyPr wrap="square" rtlCol="0">
            <a:spAutoFit/>
          </a:bodyPr>
          <a:lstStyle/>
          <a:p>
            <a:pPr algn="ctr"/>
            <a:endParaRPr lang="bn-BD" sz="9600" dirty="0" smtClean="0">
              <a:solidFill>
                <a:srgbClr val="7030A0"/>
              </a:solidFill>
              <a:latin typeface="NikoshBAN" pitchFamily="2" charset="0"/>
              <a:cs typeface="NikoshBAN" pitchFamily="2" charset="0"/>
            </a:endParaRPr>
          </a:p>
          <a:p>
            <a:pPr algn="ctr"/>
            <a:r>
              <a:rPr lang="bn-BD" sz="9600" dirty="0" smtClean="0">
                <a:solidFill>
                  <a:srgbClr val="7030A0"/>
                </a:solidFill>
                <a:latin typeface="NikoshBAN" pitchFamily="2" charset="0"/>
                <a:cs typeface="NikoshBAN" pitchFamily="2" charset="0"/>
              </a:rPr>
              <a:t>শ্রেণি – দাখিল ৬ষ্ঠ</a:t>
            </a:r>
          </a:p>
          <a:p>
            <a:pPr algn="ctr"/>
            <a:endParaRPr lang="bn-BD" sz="3200" dirty="0" smtClean="0">
              <a:solidFill>
                <a:srgbClr val="C00000"/>
              </a:solidFill>
              <a:latin typeface="NikoshBAN" pitchFamily="2" charset="0"/>
              <a:cs typeface="NikoshBAN" pitchFamily="2" charset="0"/>
            </a:endParaRPr>
          </a:p>
          <a:p>
            <a:pPr algn="ctr"/>
            <a:r>
              <a:rPr lang="bn-BD" sz="9600" dirty="0" smtClean="0">
                <a:solidFill>
                  <a:schemeClr val="accent1">
                    <a:lumMod val="50000"/>
                  </a:schemeClr>
                </a:solidFill>
                <a:latin typeface="NikoshBAN" pitchFamily="2" charset="0"/>
                <a:cs typeface="NikoshBAN" pitchFamily="2" charset="0"/>
              </a:rPr>
              <a:t>বিষয়– বাংলা</a:t>
            </a:r>
            <a:endParaRPr lang="bn-BD" sz="11500" dirty="0" smtClean="0">
              <a:solidFill>
                <a:srgbClr val="C00000"/>
              </a:solidFill>
              <a:latin typeface="NikoshBAN" pitchFamily="2" charset="0"/>
              <a:cs typeface="NikoshBAN" pitchFamily="2" charset="0"/>
            </a:endParaRPr>
          </a:p>
          <a:p>
            <a:pPr algn="ctr"/>
            <a:endParaRPr lang="en-US" sz="1600" dirty="0" smtClean="0">
              <a:latin typeface="NikoshBAN" pitchFamily="2" charset="0"/>
              <a:cs typeface="NikoshBAN" pitchFamily="2" charset="0"/>
            </a:endParaRPr>
          </a:p>
          <a:p>
            <a:pPr algn="ctr"/>
            <a:endParaRPr lang="en-US" sz="2400" dirty="0" smtClean="0">
              <a:latin typeface="NikoshBAN" pitchFamily="2" charset="0"/>
              <a:cs typeface="NikoshBAN" pitchFamily="2" charset="0"/>
            </a:endParaRPr>
          </a:p>
          <a:p>
            <a:pPr algn="ctr"/>
            <a:endParaRPr lang="en-US" sz="1600" dirty="0" smtClean="0">
              <a:latin typeface="NikoshBAN" pitchFamily="2" charset="0"/>
              <a:cs typeface="NikoshBAN" pitchFamily="2" charset="0"/>
            </a:endParaRPr>
          </a:p>
          <a:p>
            <a:pPr algn="ctr"/>
            <a:endParaRPr lang="en-US" sz="1600" dirty="0" smtClean="0">
              <a:latin typeface="NikoshBAN" pitchFamily="2" charset="0"/>
              <a:cs typeface="NikoshBAN" pitchFamily="2" charset="0"/>
            </a:endParaRPr>
          </a:p>
          <a:p>
            <a:pPr algn="ctr"/>
            <a:endParaRPr lang="en-US" sz="1600" dirty="0" smtClean="0">
              <a:latin typeface="NikoshBAN" pitchFamily="2" charset="0"/>
              <a:cs typeface="NikoshBAN" pitchFamily="2" charset="0"/>
            </a:endParaRPr>
          </a:p>
          <a:p>
            <a:pPr algn="ctr"/>
            <a:endParaRPr lang="en-US" sz="1600" dirty="0" smtClean="0">
              <a:latin typeface="NikoshBAN" pitchFamily="2" charset="0"/>
              <a:cs typeface="NikoshBAN" pitchFamily="2" charset="0"/>
            </a:endParaRPr>
          </a:p>
          <a:p>
            <a:pPr algn="ctr"/>
            <a:endParaRPr lang="en-US" sz="1600" dirty="0">
              <a:latin typeface="NikoshBAN" pitchFamily="2" charset="0"/>
              <a:cs typeface="NikoshBAN"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1" fill="hold" grpId="0" nodeType="clickEffect">
                                  <p:stCondLst>
                                    <p:cond delay="0"/>
                                  </p:stCondLst>
                                  <p:iterate type="wd">
                                    <p:tmPct val="10000"/>
                                  </p:iterate>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5750004"/>
            <a:ext cx="9144000" cy="1107996"/>
          </a:xfrm>
          <a:prstGeom prst="rect">
            <a:avLst/>
          </a:prstGeom>
          <a:blipFill>
            <a:blip r:embed="rId2"/>
            <a:tile tx="0" ty="0" sx="100000" sy="100000" flip="none" algn="tl"/>
          </a:blipFill>
        </p:spPr>
        <p:txBody>
          <a:bodyPr wrap="square" rtlCol="0">
            <a:spAutoFit/>
          </a:bodyPr>
          <a:lstStyle/>
          <a:p>
            <a:pPr algn="ctr"/>
            <a:r>
              <a:rPr lang="bn-BD" sz="6600" dirty="0" smtClean="0">
                <a:solidFill>
                  <a:schemeClr val="accent1">
                    <a:lumMod val="50000"/>
                  </a:schemeClr>
                </a:solidFill>
                <a:latin typeface="NikoshBAN" pitchFamily="2" charset="0"/>
                <a:cs typeface="NikoshBAN" pitchFamily="2" charset="0"/>
              </a:rPr>
              <a:t>ইলেকট্রনিক্স যন্ত্র</a:t>
            </a:r>
            <a:endParaRPr lang="bn-BD" sz="4000" dirty="0" smtClean="0">
              <a:solidFill>
                <a:schemeClr val="accent1">
                  <a:lumMod val="50000"/>
                </a:schemeClr>
              </a:solidFill>
              <a:latin typeface="NikoshBAN" pitchFamily="2" charset="0"/>
              <a:cs typeface="NikoshBAN" pitchFamily="2" charset="0"/>
            </a:endParaRPr>
          </a:p>
        </p:txBody>
      </p:sp>
      <p:pic>
        <p:nvPicPr>
          <p:cNvPr id="8" name="Picture 7" descr="1321449829_280849321_1-all-kinds-of-assamble-branded-second-hand-and-new-computers-near-jabalpur.jpg"/>
          <p:cNvPicPr>
            <a:picLocks noChangeAspect="1"/>
          </p:cNvPicPr>
          <p:nvPr/>
        </p:nvPicPr>
        <p:blipFill>
          <a:blip r:embed="rId3"/>
          <a:stretch>
            <a:fillRect/>
          </a:stretch>
        </p:blipFill>
        <p:spPr>
          <a:xfrm>
            <a:off x="0" y="0"/>
            <a:ext cx="4038600" cy="2764197"/>
          </a:xfrm>
          <a:prstGeom prst="rect">
            <a:avLst/>
          </a:prstGeom>
        </p:spPr>
      </p:pic>
      <p:pic>
        <p:nvPicPr>
          <p:cNvPr id="9" name="Picture 8" descr="1346398860_434115495_1-Philips-Ultra-Slimline-29-television-in-a-very-good-condition-Allahapur.jpg"/>
          <p:cNvPicPr>
            <a:picLocks noChangeAspect="1"/>
          </p:cNvPicPr>
          <p:nvPr/>
        </p:nvPicPr>
        <p:blipFill>
          <a:blip r:embed="rId4"/>
          <a:stretch>
            <a:fillRect/>
          </a:stretch>
        </p:blipFill>
        <p:spPr>
          <a:xfrm>
            <a:off x="4110037" y="0"/>
            <a:ext cx="5033963" cy="5033963"/>
          </a:xfrm>
          <a:prstGeom prst="rect">
            <a:avLst/>
          </a:prstGeom>
        </p:spPr>
      </p:pic>
      <p:pic>
        <p:nvPicPr>
          <p:cNvPr id="10" name="Picture 9" descr="1349716282_444774728_2-Pictures-of--Sony-mobaile-for-sell-Good-candition.jpg"/>
          <p:cNvPicPr>
            <a:picLocks noChangeAspect="1"/>
          </p:cNvPicPr>
          <p:nvPr/>
        </p:nvPicPr>
        <p:blipFill>
          <a:blip r:embed="rId5"/>
          <a:stretch>
            <a:fillRect/>
          </a:stretch>
        </p:blipFill>
        <p:spPr>
          <a:xfrm>
            <a:off x="0" y="2667000"/>
            <a:ext cx="3302000" cy="31242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1000" fill="hold"/>
                                        <p:tgtEl>
                                          <p:spTgt spid="8"/>
                                        </p:tgtEl>
                                        <p:attrNameLst>
                                          <p:attrName>ppt_x</p:attrName>
                                        </p:attrNameLst>
                                      </p:cBhvr>
                                      <p:tavLst>
                                        <p:tav tm="0">
                                          <p:val>
                                            <p:strVal val="0-#ppt_w/2"/>
                                          </p:val>
                                        </p:tav>
                                        <p:tav tm="100000">
                                          <p:val>
                                            <p:strVal val="#ppt_x"/>
                                          </p:val>
                                        </p:tav>
                                      </p:tavLst>
                                    </p:anim>
                                    <p:anim calcmode="lin" valueType="num">
                                      <p:cBhvr additive="base">
                                        <p:cTn id="8" dur="10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circle(in)">
                                      <p:cBhvr>
                                        <p:cTn id="13" dur="20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8" presetClass="entr" presetSubtype="16" fill="hold"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diamond(in)">
                                      <p:cBhvr>
                                        <p:cTn id="18" dur="2000"/>
                                        <p:tgtEl>
                                          <p:spTgt spid="10"/>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1000" fill="hold"/>
                                        <p:tgtEl>
                                          <p:spTgt spid="6"/>
                                        </p:tgtEl>
                                        <p:attrNameLst>
                                          <p:attrName>ppt_x</p:attrName>
                                        </p:attrNameLst>
                                      </p:cBhvr>
                                      <p:tavLst>
                                        <p:tav tm="0">
                                          <p:val>
                                            <p:strVal val="#ppt_x"/>
                                          </p:val>
                                        </p:tav>
                                        <p:tav tm="100000">
                                          <p:val>
                                            <p:strVal val="#ppt_x"/>
                                          </p:val>
                                        </p:tav>
                                      </p:tavLst>
                                    </p:anim>
                                    <p:anim calcmode="lin" valueType="num">
                                      <p:cBhvr additive="base">
                                        <p:cTn id="24" dur="10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8feae881cfcd88099ddd3569d41fffcd.jpg"/>
          <p:cNvPicPr>
            <a:picLocks noChangeAspect="1"/>
          </p:cNvPicPr>
          <p:nvPr/>
        </p:nvPicPr>
        <p:blipFill>
          <a:blip r:embed="rId2"/>
          <a:stretch>
            <a:fillRect/>
          </a:stretch>
        </p:blipFill>
        <p:spPr>
          <a:xfrm>
            <a:off x="381000" y="457200"/>
            <a:ext cx="8064110" cy="5257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4)">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144000" cy="1569660"/>
          </a:xfrm>
          <a:prstGeom prst="rect">
            <a:avLst/>
          </a:prstGeom>
          <a:blipFill>
            <a:blip r:embed="rId2"/>
            <a:tile tx="0" ty="0" sx="100000" sy="100000" flip="none" algn="tl"/>
          </a:blipFill>
        </p:spPr>
        <p:txBody>
          <a:bodyPr wrap="square">
            <a:spAutoFit/>
          </a:bodyPr>
          <a:lstStyle/>
          <a:p>
            <a:pPr algn="ctr"/>
            <a:r>
              <a:rPr lang="bn-BD" sz="9600" dirty="0" smtClean="0">
                <a:solidFill>
                  <a:schemeClr val="tx1">
                    <a:lumMod val="95000"/>
                    <a:lumOff val="5000"/>
                  </a:schemeClr>
                </a:solidFill>
                <a:latin typeface="NikoshBAN" pitchFamily="2" charset="0"/>
                <a:cs typeface="NikoshBAN" pitchFamily="2" charset="0"/>
              </a:rPr>
              <a:t>পাঠ শিরোনাম</a:t>
            </a:r>
          </a:p>
        </p:txBody>
      </p:sp>
      <p:sp>
        <p:nvSpPr>
          <p:cNvPr id="4" name="Rectangle 3"/>
          <p:cNvSpPr/>
          <p:nvPr/>
        </p:nvSpPr>
        <p:spPr>
          <a:xfrm>
            <a:off x="1" y="1524000"/>
            <a:ext cx="9143999" cy="1631216"/>
          </a:xfrm>
          <a:prstGeom prst="rect">
            <a:avLst/>
          </a:prstGeom>
          <a:blipFill>
            <a:blip r:embed="rId3"/>
            <a:tile tx="0" ty="0" sx="100000" sy="100000" flip="none" algn="tl"/>
          </a:blipFill>
        </p:spPr>
        <p:txBody>
          <a:bodyPr wrap="square">
            <a:spAutoFit/>
          </a:bodyPr>
          <a:lstStyle/>
          <a:p>
            <a:pPr algn="ctr"/>
            <a:endParaRPr lang="en-US" sz="800" dirty="0" smtClean="0">
              <a:solidFill>
                <a:srgbClr val="9900CC"/>
              </a:solidFill>
              <a:latin typeface="NikoshBAN" pitchFamily="2" charset="0"/>
              <a:cs typeface="NikoshBAN" pitchFamily="2" charset="0"/>
            </a:endParaRPr>
          </a:p>
          <a:p>
            <a:pPr algn="ctr"/>
            <a:endParaRPr lang="en-US" sz="1000" dirty="0" smtClean="0">
              <a:solidFill>
                <a:srgbClr val="9900CC"/>
              </a:solidFill>
              <a:latin typeface="NikoshBAN" pitchFamily="2" charset="0"/>
              <a:cs typeface="NikoshBAN" pitchFamily="2" charset="0"/>
            </a:endParaRPr>
          </a:p>
          <a:p>
            <a:pPr algn="ctr"/>
            <a:endParaRPr lang="en-US" sz="1000" dirty="0" smtClean="0">
              <a:solidFill>
                <a:srgbClr val="9900CC"/>
              </a:solidFill>
              <a:latin typeface="NikoshBAN" pitchFamily="2" charset="0"/>
              <a:cs typeface="NikoshBAN" pitchFamily="2" charset="0"/>
            </a:endParaRPr>
          </a:p>
          <a:p>
            <a:pPr algn="ctr"/>
            <a:r>
              <a:rPr lang="bn-BD" sz="7200" dirty="0" smtClean="0">
                <a:solidFill>
                  <a:srgbClr val="9900CC"/>
                </a:solidFill>
                <a:latin typeface="NikoshBAN" pitchFamily="2" charset="0"/>
                <a:cs typeface="NikoshBAN" pitchFamily="2" charset="0"/>
              </a:rPr>
              <a:t>ইলেকট্রনিক্স-এর জাদুর ছোঁয়ায়  </a:t>
            </a:r>
            <a:endParaRPr lang="bn-BD" sz="8800" dirty="0" smtClean="0">
              <a:solidFill>
                <a:schemeClr val="accent3">
                  <a:lumMod val="75000"/>
                </a:schemeClr>
              </a:solidFill>
              <a:latin typeface="NikoshBAN" pitchFamily="2" charset="0"/>
              <a:cs typeface="NikoshBAN" pitchFamily="2" charset="0"/>
            </a:endParaRPr>
          </a:p>
        </p:txBody>
      </p:sp>
      <p:sp>
        <p:nvSpPr>
          <p:cNvPr id="5" name="Rectangle 4"/>
          <p:cNvSpPr/>
          <p:nvPr/>
        </p:nvSpPr>
        <p:spPr>
          <a:xfrm>
            <a:off x="0" y="3124200"/>
            <a:ext cx="9143999" cy="2000548"/>
          </a:xfrm>
          <a:prstGeom prst="rect">
            <a:avLst/>
          </a:prstGeom>
          <a:blipFill>
            <a:blip r:embed="rId4"/>
            <a:tile tx="0" ty="0" sx="100000" sy="100000" flip="none" algn="tl"/>
          </a:blipFill>
        </p:spPr>
        <p:txBody>
          <a:bodyPr wrap="square">
            <a:spAutoFit/>
          </a:bodyPr>
          <a:lstStyle/>
          <a:p>
            <a:pPr algn="ctr"/>
            <a:endParaRPr lang="en-US" sz="2800" dirty="0" smtClean="0">
              <a:solidFill>
                <a:schemeClr val="accent2">
                  <a:lumMod val="50000"/>
                </a:schemeClr>
              </a:solidFill>
              <a:latin typeface="NikoshBAN" pitchFamily="2" charset="0"/>
              <a:cs typeface="NikoshBAN" pitchFamily="2" charset="0"/>
            </a:endParaRPr>
          </a:p>
          <a:p>
            <a:pPr algn="ctr"/>
            <a:r>
              <a:rPr lang="bn-BD" sz="4800" dirty="0" smtClean="0">
                <a:solidFill>
                  <a:schemeClr val="accent2">
                    <a:lumMod val="50000"/>
                  </a:schemeClr>
                </a:solidFill>
                <a:latin typeface="NikoshBAN" pitchFamily="2" charset="0"/>
                <a:cs typeface="NikoshBAN" pitchFamily="2" charset="0"/>
              </a:rPr>
              <a:t>অধ্যাপক ড</a:t>
            </a:r>
            <a:r>
              <a:rPr lang="en-US" sz="4800" dirty="0" smtClean="0">
                <a:solidFill>
                  <a:schemeClr val="accent2">
                    <a:lumMod val="50000"/>
                  </a:schemeClr>
                </a:solidFill>
                <a:latin typeface="NikoshBAN" pitchFamily="2" charset="0"/>
                <a:cs typeface="NikoshBAN" pitchFamily="2" charset="0"/>
              </a:rPr>
              <a:t>.</a:t>
            </a:r>
            <a:r>
              <a:rPr lang="bn-BD" sz="4800" dirty="0" smtClean="0">
                <a:solidFill>
                  <a:schemeClr val="accent2">
                    <a:lumMod val="50000"/>
                  </a:schemeClr>
                </a:solidFill>
                <a:latin typeface="NikoshBAN" pitchFamily="2" charset="0"/>
                <a:cs typeface="NikoshBAN" pitchFamily="2" charset="0"/>
              </a:rPr>
              <a:t> মাহবুবুল হক</a:t>
            </a:r>
            <a:endParaRPr lang="en-US" sz="4800" dirty="0" smtClean="0">
              <a:solidFill>
                <a:schemeClr val="accent2">
                  <a:lumMod val="50000"/>
                </a:schemeClr>
              </a:solidFill>
              <a:latin typeface="NikoshBAN" pitchFamily="2" charset="0"/>
              <a:cs typeface="NikoshBAN" pitchFamily="2" charset="0"/>
            </a:endParaRPr>
          </a:p>
          <a:p>
            <a:pPr algn="ctr"/>
            <a:r>
              <a:rPr lang="bn-BD" sz="4800" dirty="0" smtClean="0">
                <a:solidFill>
                  <a:schemeClr val="accent2">
                    <a:lumMod val="50000"/>
                  </a:schemeClr>
                </a:solidFill>
                <a:latin typeface="NikoshBAN" pitchFamily="2" charset="0"/>
                <a:cs typeface="NikoshBAN" pitchFamily="2" charset="0"/>
              </a:rPr>
              <a:t> </a:t>
            </a:r>
          </a:p>
        </p:txBody>
      </p:sp>
      <p:sp>
        <p:nvSpPr>
          <p:cNvPr id="6" name="TextBox 5"/>
          <p:cNvSpPr txBox="1"/>
          <p:nvPr/>
        </p:nvSpPr>
        <p:spPr>
          <a:xfrm>
            <a:off x="0" y="5105400"/>
            <a:ext cx="9144000" cy="1938992"/>
          </a:xfrm>
          <a:prstGeom prst="rect">
            <a:avLst/>
          </a:prstGeom>
          <a:blipFill>
            <a:blip r:embed="rId5"/>
            <a:tile tx="0" ty="0" sx="100000" sy="100000" flip="none" algn="tl"/>
          </a:blipFill>
        </p:spPr>
        <p:txBody>
          <a:bodyPr wrap="square" rtlCol="0">
            <a:spAutoFit/>
          </a:bodyPr>
          <a:lstStyle/>
          <a:p>
            <a:pPr algn="ctr"/>
            <a:endParaRPr lang="en-US" sz="2400" dirty="0" smtClean="0">
              <a:solidFill>
                <a:schemeClr val="tx1">
                  <a:lumMod val="95000"/>
                  <a:lumOff val="5000"/>
                </a:schemeClr>
              </a:solidFill>
              <a:latin typeface="NikoshBAN" pitchFamily="2" charset="0"/>
              <a:cs typeface="NikoshBAN" pitchFamily="2" charset="0"/>
            </a:endParaRPr>
          </a:p>
          <a:p>
            <a:pPr algn="ctr"/>
            <a:r>
              <a:rPr lang="bn-BD" sz="2400" dirty="0" smtClean="0">
                <a:solidFill>
                  <a:schemeClr val="tx1">
                    <a:lumMod val="95000"/>
                    <a:lumOff val="5000"/>
                  </a:schemeClr>
                </a:solidFill>
                <a:latin typeface="NikoshBAN" pitchFamily="2" charset="0"/>
                <a:cs typeface="NikoshBAN" pitchFamily="2" charset="0"/>
              </a:rPr>
              <a:t>(বিশেষ পাঠ ১ম---- ৫ম পরিচ্ছেদ )</a:t>
            </a:r>
            <a:endParaRPr lang="en-US" sz="2400" dirty="0" smtClean="0">
              <a:solidFill>
                <a:schemeClr val="tx1">
                  <a:lumMod val="95000"/>
                  <a:lumOff val="5000"/>
                </a:schemeClr>
              </a:solidFill>
              <a:latin typeface="NikoshBAN" pitchFamily="2" charset="0"/>
              <a:cs typeface="NikoshBAN" pitchFamily="2" charset="0"/>
            </a:endParaRPr>
          </a:p>
          <a:p>
            <a:pPr algn="ctr"/>
            <a:endParaRPr lang="en-US" sz="2400" dirty="0" smtClean="0">
              <a:solidFill>
                <a:schemeClr val="tx1">
                  <a:lumMod val="95000"/>
                  <a:lumOff val="5000"/>
                </a:schemeClr>
              </a:solidFill>
              <a:latin typeface="NikoshBAN" pitchFamily="2" charset="0"/>
              <a:cs typeface="NikoshBAN" pitchFamily="2" charset="0"/>
            </a:endParaRPr>
          </a:p>
          <a:p>
            <a:pPr algn="ctr"/>
            <a:endParaRPr lang="bn-BD" sz="2400" dirty="0" smtClean="0">
              <a:solidFill>
                <a:schemeClr val="tx1">
                  <a:lumMod val="95000"/>
                  <a:lumOff val="5000"/>
                </a:schemeClr>
              </a:solidFill>
              <a:latin typeface="NikoshBAN" pitchFamily="2" charset="0"/>
              <a:cs typeface="NikoshBAN" pitchFamily="2" charset="0"/>
            </a:endParaRPr>
          </a:p>
          <a:p>
            <a:pPr algn="ctr"/>
            <a:r>
              <a:rPr lang="bn-BD" sz="2400" dirty="0" smtClean="0">
                <a:solidFill>
                  <a:schemeClr val="tx1">
                    <a:lumMod val="95000"/>
                    <a:lumOff val="5000"/>
                  </a:schemeClr>
                </a:solidFill>
                <a:latin typeface="NikoshBAN" pitchFamily="2" charset="0"/>
                <a:cs typeface="NikoshBAN" pitchFamily="2" charset="0"/>
              </a:rPr>
              <a:t> </a:t>
            </a:r>
            <a:endParaRPr lang="en-US" sz="2400" dirty="0">
              <a:solidFill>
                <a:schemeClr val="tx1">
                  <a:lumMod val="95000"/>
                  <a:lumOff val="5000"/>
                </a:schemeClr>
              </a:solidFill>
              <a:latin typeface="NikoshBAN" pitchFamily="2" charset="0"/>
              <a:cs typeface="NikoshBAN"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32" fill="hold" grpId="0" nodeType="click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Effect transition="in" filter="diamond(out)">
                                      <p:cBhvr>
                                        <p:cTn id="7" dur="1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0" presetClass="entr" presetSubtype="0" fill="hold" grpId="0" nodeType="clickEffect">
                                  <p:stCondLst>
                                    <p:cond delay="0"/>
                                  </p:stCondLst>
                                  <p:iterate type="lt">
                                    <p:tmPct val="10000"/>
                                  </p:iterate>
                                  <p:childTnLst>
                                    <p:set>
                                      <p:cBhvr>
                                        <p:cTn id="11" dur="1" fill="hold">
                                          <p:stCondLst>
                                            <p:cond delay="0"/>
                                          </p:stCondLst>
                                        </p:cTn>
                                        <p:tgtEl>
                                          <p:spTgt spid="4"/>
                                        </p:tgtEl>
                                        <p:attrNameLst>
                                          <p:attrName>style.visibility</p:attrName>
                                        </p:attrNameLst>
                                      </p:cBhvr>
                                      <p:to>
                                        <p:strVal val="visible"/>
                                      </p:to>
                                    </p:set>
                                    <p:animEffect transition="in" filter="wedge">
                                      <p:cBhvr>
                                        <p:cTn id="12" dur="1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5" fill="hold" grpId="0" nodeType="clickEffect">
                                  <p:stCondLst>
                                    <p:cond delay="0"/>
                                  </p:stCondLst>
                                  <p:iterate type="wd">
                                    <p:tmPct val="10000"/>
                                  </p:iterate>
                                  <p:childTnLst>
                                    <p:set>
                                      <p:cBhvr>
                                        <p:cTn id="16" dur="1" fill="hold">
                                          <p:stCondLst>
                                            <p:cond delay="0"/>
                                          </p:stCondLst>
                                        </p:cTn>
                                        <p:tgtEl>
                                          <p:spTgt spid="5"/>
                                        </p:tgtEl>
                                        <p:attrNameLst>
                                          <p:attrName>style.visibility</p:attrName>
                                        </p:attrNameLst>
                                      </p:cBhvr>
                                      <p:to>
                                        <p:strVal val="visible"/>
                                      </p:to>
                                    </p:set>
                                    <p:animEffect transition="in" filter="checkerboard(down)">
                                      <p:cBhvr>
                                        <p:cTn id="17" dur="10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6"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additive="base">
                                        <p:cTn id="22" dur="500" fill="hold"/>
                                        <p:tgtEl>
                                          <p:spTgt spid="6"/>
                                        </p:tgtEl>
                                        <p:attrNameLst>
                                          <p:attrName>ppt_x</p:attrName>
                                        </p:attrNameLst>
                                      </p:cBhvr>
                                      <p:tavLst>
                                        <p:tav tm="0">
                                          <p:val>
                                            <p:strVal val="1+#ppt_w/2"/>
                                          </p:val>
                                        </p:tav>
                                        <p:tav tm="100000">
                                          <p:val>
                                            <p:strVal val="#ppt_x"/>
                                          </p:val>
                                        </p:tav>
                                      </p:tavLst>
                                    </p:anim>
                                    <p:anim calcmode="lin" valueType="num">
                                      <p:cBhvr additive="base">
                                        <p:cTn id="23"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ahbub.jpg"/>
          <p:cNvPicPr>
            <a:picLocks noChangeAspect="1"/>
          </p:cNvPicPr>
          <p:nvPr/>
        </p:nvPicPr>
        <p:blipFill>
          <a:blip r:embed="rId2"/>
          <a:stretch>
            <a:fillRect/>
          </a:stretch>
        </p:blipFill>
        <p:spPr>
          <a:xfrm>
            <a:off x="2590800" y="2286000"/>
            <a:ext cx="3505200" cy="3433666"/>
          </a:xfrm>
          <a:prstGeom prst="rect">
            <a:avLst/>
          </a:prstGeom>
        </p:spPr>
      </p:pic>
      <p:sp>
        <p:nvSpPr>
          <p:cNvPr id="3" name="TextBox 2"/>
          <p:cNvSpPr txBox="1"/>
          <p:nvPr/>
        </p:nvSpPr>
        <p:spPr>
          <a:xfrm>
            <a:off x="0" y="0"/>
            <a:ext cx="9144000" cy="1569660"/>
          </a:xfrm>
          <a:prstGeom prst="rect">
            <a:avLst/>
          </a:prstGeom>
          <a:blipFill>
            <a:blip r:embed="rId3"/>
            <a:tile tx="0" ty="0" sx="100000" sy="100000" flip="none" algn="tl"/>
          </a:blipFill>
        </p:spPr>
        <p:txBody>
          <a:bodyPr wrap="square" rtlCol="0">
            <a:spAutoFit/>
          </a:bodyPr>
          <a:lstStyle/>
          <a:p>
            <a:pPr algn="ctr"/>
            <a:r>
              <a:rPr lang="bn-BD" sz="9600" dirty="0" smtClean="0">
                <a:solidFill>
                  <a:schemeClr val="tx1">
                    <a:lumMod val="95000"/>
                    <a:lumOff val="5000"/>
                  </a:schemeClr>
                </a:solidFill>
                <a:latin typeface="NikoshBAN" pitchFamily="2" charset="0"/>
                <a:cs typeface="NikoshBAN" pitchFamily="2" charset="0"/>
              </a:rPr>
              <a:t>পাঠ উপস্থাপনা </a:t>
            </a:r>
            <a:endParaRPr lang="en-US" sz="9600" dirty="0">
              <a:solidFill>
                <a:schemeClr val="tx1">
                  <a:lumMod val="95000"/>
                  <a:lumOff val="5000"/>
                </a:schemeClr>
              </a:solidFill>
              <a:latin typeface="NikoshBAN" pitchFamily="2" charset="0"/>
              <a:cs typeface="NikoshBAN"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Effect transition="in" filter="strips(downRight)">
                                      <p:cBhvr>
                                        <p:cTn id="7" dur="1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8"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heel(8)">
                                      <p:cBhvr>
                                        <p:cTn id="12"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ight Arrow 3"/>
          <p:cNvSpPr/>
          <p:nvPr/>
        </p:nvSpPr>
        <p:spPr>
          <a:xfrm>
            <a:off x="5410200" y="3048000"/>
            <a:ext cx="914400" cy="381000"/>
          </a:xfrm>
          <a:prstGeom prst="rightArrow">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p:cNvSpPr txBox="1"/>
          <p:nvPr/>
        </p:nvSpPr>
        <p:spPr>
          <a:xfrm>
            <a:off x="5334000" y="4191000"/>
            <a:ext cx="3810000" cy="954107"/>
          </a:xfrm>
          <a:prstGeom prst="rect">
            <a:avLst/>
          </a:prstGeom>
          <a:blipFill>
            <a:blip r:embed="rId3"/>
            <a:tile tx="0" ty="0" sx="100000" sy="100000" flip="none" algn="tl"/>
          </a:blipFill>
        </p:spPr>
        <p:txBody>
          <a:bodyPr wrap="square" rtlCol="0">
            <a:spAutoFit/>
          </a:bodyPr>
          <a:lstStyle/>
          <a:p>
            <a:r>
              <a:rPr lang="bn-BD" sz="2800" dirty="0" smtClean="0">
                <a:latin typeface="NikoshBAN" pitchFamily="2" charset="0"/>
                <a:cs typeface="NikoshBAN" pitchFamily="2" charset="0"/>
              </a:rPr>
              <a:t>বর্তমানে-চট্টগ্রাম বিশ্ববিদ্যালয়ে  বাংলা বিভাগের অধ্যাপক            </a:t>
            </a:r>
            <a:endParaRPr lang="en-US" sz="2800" dirty="0">
              <a:latin typeface="NikoshBAN" pitchFamily="2" charset="0"/>
              <a:cs typeface="NikoshBAN" pitchFamily="2" charset="0"/>
            </a:endParaRPr>
          </a:p>
        </p:txBody>
      </p:sp>
      <p:sp>
        <p:nvSpPr>
          <p:cNvPr id="10" name="TextBox 9"/>
          <p:cNvSpPr txBox="1"/>
          <p:nvPr/>
        </p:nvSpPr>
        <p:spPr>
          <a:xfrm>
            <a:off x="0" y="3505200"/>
            <a:ext cx="1295400" cy="523220"/>
          </a:xfrm>
          <a:prstGeom prst="rect">
            <a:avLst/>
          </a:prstGeom>
          <a:blipFill>
            <a:blip r:embed="rId4"/>
            <a:tile tx="0" ty="0" sx="100000" sy="100000" flip="none" algn="tl"/>
          </a:blipFill>
        </p:spPr>
        <p:txBody>
          <a:bodyPr wrap="square" rtlCol="0">
            <a:spAutoFit/>
          </a:bodyPr>
          <a:lstStyle/>
          <a:p>
            <a:r>
              <a:rPr lang="bn-BD" sz="2800" dirty="0" smtClean="0">
                <a:latin typeface="NikoshBAN" pitchFamily="2" charset="0"/>
                <a:cs typeface="NikoshBAN" pitchFamily="2" charset="0"/>
              </a:rPr>
              <a:t>জন্ম স্থান-             </a:t>
            </a:r>
            <a:endParaRPr lang="en-US" sz="2800" dirty="0">
              <a:latin typeface="NikoshBAN" pitchFamily="2" charset="0"/>
              <a:cs typeface="NikoshBAN" pitchFamily="2" charset="0"/>
            </a:endParaRPr>
          </a:p>
        </p:txBody>
      </p:sp>
      <p:sp>
        <p:nvSpPr>
          <p:cNvPr id="13" name="TextBox 12"/>
          <p:cNvSpPr txBox="1"/>
          <p:nvPr/>
        </p:nvSpPr>
        <p:spPr>
          <a:xfrm>
            <a:off x="0" y="0"/>
            <a:ext cx="9144000" cy="1754326"/>
          </a:xfrm>
          <a:prstGeom prst="rect">
            <a:avLst/>
          </a:prstGeom>
          <a:blipFill>
            <a:blip r:embed="rId5"/>
            <a:tile tx="0" ty="0" sx="100000" sy="100000" flip="none" algn="tl"/>
          </a:blipFill>
        </p:spPr>
        <p:txBody>
          <a:bodyPr wrap="square" rtlCol="0">
            <a:spAutoFit/>
          </a:bodyPr>
          <a:lstStyle/>
          <a:p>
            <a:pPr algn="ctr"/>
            <a:r>
              <a:rPr lang="bn-BD" sz="5400" dirty="0" smtClean="0">
                <a:solidFill>
                  <a:srgbClr val="7030A0"/>
                </a:solidFill>
                <a:latin typeface="NikoshBAN" pitchFamily="2" charset="0"/>
                <a:cs typeface="NikoshBAN" pitchFamily="2" charset="0"/>
              </a:rPr>
              <a:t>লেখকের পরিচিতি</a:t>
            </a:r>
            <a:endParaRPr lang="en-US" sz="1050" dirty="0" smtClean="0">
              <a:solidFill>
                <a:srgbClr val="7030A0"/>
              </a:solidFill>
              <a:latin typeface="NikoshBAN" pitchFamily="2" charset="0"/>
              <a:cs typeface="NikoshBAN" pitchFamily="2" charset="0"/>
            </a:endParaRPr>
          </a:p>
          <a:p>
            <a:pPr algn="ctr"/>
            <a:r>
              <a:rPr lang="bn-BD" sz="5400" dirty="0" smtClean="0">
                <a:solidFill>
                  <a:srgbClr val="7030A0"/>
                </a:solidFill>
                <a:latin typeface="NikoshBAN" pitchFamily="2" charset="0"/>
                <a:cs typeface="NikoshBAN" pitchFamily="2" charset="0"/>
              </a:rPr>
              <a:t>  </a:t>
            </a:r>
            <a:endParaRPr lang="en-US" sz="5400" dirty="0">
              <a:solidFill>
                <a:srgbClr val="7030A0"/>
              </a:solidFill>
              <a:latin typeface="NikoshBAN" pitchFamily="2" charset="0"/>
              <a:cs typeface="NikoshBAN" pitchFamily="2" charset="0"/>
            </a:endParaRPr>
          </a:p>
        </p:txBody>
      </p:sp>
      <p:sp>
        <p:nvSpPr>
          <p:cNvPr id="14" name="TextBox 13"/>
          <p:cNvSpPr txBox="1"/>
          <p:nvPr/>
        </p:nvSpPr>
        <p:spPr>
          <a:xfrm>
            <a:off x="3200400" y="1752600"/>
            <a:ext cx="1905000" cy="584775"/>
          </a:xfrm>
          <a:prstGeom prst="rect">
            <a:avLst/>
          </a:prstGeom>
          <a:solidFill>
            <a:schemeClr val="accent1">
              <a:lumMod val="20000"/>
              <a:lumOff val="80000"/>
            </a:schemeClr>
          </a:solidFill>
        </p:spPr>
        <p:txBody>
          <a:bodyPr wrap="square" rtlCol="0">
            <a:spAutoFit/>
          </a:bodyPr>
          <a:lstStyle/>
          <a:p>
            <a:r>
              <a:rPr lang="bn-BD" sz="3200" dirty="0" smtClean="0">
                <a:solidFill>
                  <a:srgbClr val="C00000"/>
                </a:solidFill>
                <a:latin typeface="NikoshBAN" pitchFamily="2" charset="0"/>
                <a:cs typeface="NikoshBAN" pitchFamily="2" charset="0"/>
              </a:rPr>
              <a:t>লেখকের নাম </a:t>
            </a:r>
            <a:endParaRPr lang="en-US" sz="3200" dirty="0">
              <a:solidFill>
                <a:srgbClr val="C00000"/>
              </a:solidFill>
              <a:latin typeface="NikoshBAN" pitchFamily="2" charset="0"/>
              <a:cs typeface="NikoshBAN" pitchFamily="2" charset="0"/>
            </a:endParaRPr>
          </a:p>
        </p:txBody>
      </p:sp>
      <p:sp>
        <p:nvSpPr>
          <p:cNvPr id="16" name="Rectangle 15"/>
          <p:cNvSpPr/>
          <p:nvPr/>
        </p:nvSpPr>
        <p:spPr>
          <a:xfrm>
            <a:off x="3048000" y="2743200"/>
            <a:ext cx="2209800" cy="1077218"/>
          </a:xfrm>
          <a:prstGeom prst="rect">
            <a:avLst/>
          </a:prstGeom>
          <a:blipFill>
            <a:blip r:embed="rId6"/>
            <a:tile tx="0" ty="0" sx="100000" sy="100000" flip="none" algn="tl"/>
          </a:blipFill>
        </p:spPr>
        <p:txBody>
          <a:bodyPr wrap="square">
            <a:spAutoFit/>
          </a:bodyPr>
          <a:lstStyle/>
          <a:p>
            <a:pPr algn="ctr"/>
            <a:r>
              <a:rPr lang="bn-BD" sz="3200" dirty="0" smtClean="0">
                <a:solidFill>
                  <a:schemeClr val="accent2">
                    <a:lumMod val="50000"/>
                  </a:schemeClr>
                </a:solidFill>
                <a:latin typeface="NikoshBAN" pitchFamily="2" charset="0"/>
                <a:cs typeface="NikoshBAN" pitchFamily="2" charset="0"/>
              </a:rPr>
              <a:t>অধ্যাপক        ড</a:t>
            </a:r>
            <a:r>
              <a:rPr lang="en-US" sz="3200" dirty="0" smtClean="0">
                <a:solidFill>
                  <a:schemeClr val="accent2">
                    <a:lumMod val="50000"/>
                  </a:schemeClr>
                </a:solidFill>
                <a:latin typeface="NikoshBAN" pitchFamily="2" charset="0"/>
                <a:cs typeface="NikoshBAN" pitchFamily="2" charset="0"/>
              </a:rPr>
              <a:t>.</a:t>
            </a:r>
            <a:r>
              <a:rPr lang="bn-BD" sz="3200" dirty="0" smtClean="0">
                <a:solidFill>
                  <a:schemeClr val="accent2">
                    <a:lumMod val="50000"/>
                  </a:schemeClr>
                </a:solidFill>
                <a:latin typeface="NikoshBAN" pitchFamily="2" charset="0"/>
                <a:cs typeface="NikoshBAN" pitchFamily="2" charset="0"/>
              </a:rPr>
              <a:t> মাহবুবুল হক </a:t>
            </a:r>
          </a:p>
        </p:txBody>
      </p:sp>
      <p:sp>
        <p:nvSpPr>
          <p:cNvPr id="17" name="TextBox 16"/>
          <p:cNvSpPr txBox="1"/>
          <p:nvPr/>
        </p:nvSpPr>
        <p:spPr>
          <a:xfrm>
            <a:off x="0" y="4800600"/>
            <a:ext cx="3352800" cy="523220"/>
          </a:xfrm>
          <a:prstGeom prst="rect">
            <a:avLst/>
          </a:prstGeom>
          <a:blipFill>
            <a:blip r:embed="rId6"/>
            <a:tile tx="0" ty="0" sx="100000" sy="100000" flip="none" algn="tl"/>
          </a:blipFill>
        </p:spPr>
        <p:txBody>
          <a:bodyPr wrap="square" rtlCol="0">
            <a:spAutoFit/>
          </a:bodyPr>
          <a:lstStyle/>
          <a:p>
            <a:r>
              <a:rPr lang="bn-BD" sz="2800" dirty="0" smtClean="0">
                <a:solidFill>
                  <a:schemeClr val="accent4">
                    <a:lumMod val="75000"/>
                  </a:schemeClr>
                </a:solidFill>
                <a:latin typeface="NikoshBAN" pitchFamily="2" charset="0"/>
                <a:cs typeface="NikoshBAN" pitchFamily="2" charset="0"/>
              </a:rPr>
              <a:t>ফরিদপুর জেলায় মধুখালিতে              </a:t>
            </a:r>
            <a:endParaRPr lang="en-US" sz="2800" dirty="0">
              <a:solidFill>
                <a:schemeClr val="accent4">
                  <a:lumMod val="75000"/>
                </a:schemeClr>
              </a:solidFill>
              <a:latin typeface="NikoshBAN" pitchFamily="2" charset="0"/>
              <a:cs typeface="NikoshBAN" pitchFamily="2" charset="0"/>
            </a:endParaRPr>
          </a:p>
        </p:txBody>
      </p:sp>
      <p:sp>
        <p:nvSpPr>
          <p:cNvPr id="15" name="TextBox 14"/>
          <p:cNvSpPr txBox="1"/>
          <p:nvPr/>
        </p:nvSpPr>
        <p:spPr>
          <a:xfrm>
            <a:off x="0" y="2971800"/>
            <a:ext cx="2286000" cy="523220"/>
          </a:xfrm>
          <a:prstGeom prst="rect">
            <a:avLst/>
          </a:prstGeom>
          <a:blipFill>
            <a:blip r:embed="rId4"/>
            <a:tile tx="0" ty="0" sx="100000" sy="100000" flip="none" algn="tl"/>
          </a:blipFill>
        </p:spPr>
        <p:txBody>
          <a:bodyPr wrap="square" rtlCol="0">
            <a:spAutoFit/>
          </a:bodyPr>
          <a:lstStyle/>
          <a:p>
            <a:r>
              <a:rPr lang="bn-BD" sz="2800" dirty="0" smtClean="0">
                <a:solidFill>
                  <a:schemeClr val="accent4">
                    <a:lumMod val="75000"/>
                  </a:schemeClr>
                </a:solidFill>
                <a:latin typeface="NikoshBAN" pitchFamily="2" charset="0"/>
                <a:cs typeface="NikoshBAN" pitchFamily="2" charset="0"/>
              </a:rPr>
              <a:t> </a:t>
            </a:r>
            <a:r>
              <a:rPr lang="bn-BD" sz="2800" dirty="0" smtClean="0">
                <a:latin typeface="NikoshBAN" pitchFamily="2" charset="0"/>
                <a:cs typeface="NikoshBAN" pitchFamily="2" charset="0"/>
              </a:rPr>
              <a:t>জন্ম- ১৯৪৮ সালে  </a:t>
            </a:r>
            <a:endParaRPr lang="en-US" sz="2800" dirty="0">
              <a:latin typeface="NikoshBAN" pitchFamily="2" charset="0"/>
              <a:cs typeface="NikoshBAN" pitchFamily="2" charset="0"/>
            </a:endParaRPr>
          </a:p>
        </p:txBody>
      </p:sp>
      <p:sp>
        <p:nvSpPr>
          <p:cNvPr id="18" name="Down Arrow 17"/>
          <p:cNvSpPr/>
          <p:nvPr/>
        </p:nvSpPr>
        <p:spPr>
          <a:xfrm>
            <a:off x="4114800" y="762000"/>
            <a:ext cx="381000" cy="914400"/>
          </a:xfrm>
          <a:prstGeom prst="downArrow">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p:nvSpPr>
        <p:spPr>
          <a:xfrm>
            <a:off x="2362200" y="6019800"/>
            <a:ext cx="990600" cy="769441"/>
          </a:xfrm>
          <a:prstGeom prst="rect">
            <a:avLst/>
          </a:prstGeom>
          <a:blipFill>
            <a:blip r:embed="rId7"/>
            <a:tile tx="0" ty="0" sx="100000" sy="100000" flip="none" algn="tl"/>
          </a:blipFill>
        </p:spPr>
        <p:txBody>
          <a:bodyPr wrap="square" rtlCol="0">
            <a:spAutoFit/>
          </a:bodyPr>
          <a:lstStyle/>
          <a:p>
            <a:r>
              <a:rPr lang="bn-BD" sz="4400" i="1" dirty="0" smtClean="0">
                <a:solidFill>
                  <a:srgbClr val="00B050"/>
                </a:solidFill>
                <a:latin typeface="NikoshBAN" pitchFamily="2" charset="0"/>
                <a:cs typeface="NikoshBAN" pitchFamily="2" charset="0"/>
              </a:rPr>
              <a:t>গ্রন্থ</a:t>
            </a:r>
            <a:endParaRPr lang="en-US" sz="4400" dirty="0">
              <a:solidFill>
                <a:srgbClr val="FF0000"/>
              </a:solidFill>
              <a:latin typeface="NikoshBAN" pitchFamily="2" charset="0"/>
              <a:cs typeface="NikoshBAN" pitchFamily="2" charset="0"/>
            </a:endParaRPr>
          </a:p>
        </p:txBody>
      </p:sp>
      <p:sp>
        <p:nvSpPr>
          <p:cNvPr id="20" name="TextBox 19"/>
          <p:cNvSpPr txBox="1"/>
          <p:nvPr/>
        </p:nvSpPr>
        <p:spPr>
          <a:xfrm>
            <a:off x="3886200" y="6019800"/>
            <a:ext cx="5257800" cy="584775"/>
          </a:xfrm>
          <a:prstGeom prst="rect">
            <a:avLst/>
          </a:prstGeom>
          <a:blipFill>
            <a:blip r:embed="rId8"/>
            <a:tile tx="0" ty="0" sx="100000" sy="100000" flip="none" algn="tl"/>
          </a:blipFill>
        </p:spPr>
        <p:txBody>
          <a:bodyPr wrap="square" rtlCol="0">
            <a:spAutoFit/>
          </a:bodyPr>
          <a:lstStyle/>
          <a:p>
            <a:pPr algn="ctr"/>
            <a:r>
              <a:rPr lang="bn-BD" sz="3200" i="1" dirty="0" smtClean="0">
                <a:solidFill>
                  <a:srgbClr val="00B050"/>
                </a:solidFill>
                <a:latin typeface="NikoshBAN" pitchFamily="2" charset="0"/>
                <a:cs typeface="NikoshBAN" pitchFamily="2" charset="0"/>
              </a:rPr>
              <a:t>বাংলা বানানের নিয়ম, মৌমাছি ও মানুষ</a:t>
            </a:r>
            <a:endParaRPr lang="en-US" sz="2000" i="1" dirty="0">
              <a:solidFill>
                <a:srgbClr val="00B050"/>
              </a:solidFill>
            </a:endParaRPr>
          </a:p>
        </p:txBody>
      </p:sp>
      <p:sp>
        <p:nvSpPr>
          <p:cNvPr id="21" name="TextBox 20"/>
          <p:cNvSpPr txBox="1"/>
          <p:nvPr/>
        </p:nvSpPr>
        <p:spPr>
          <a:xfrm>
            <a:off x="1828800" y="6019800"/>
            <a:ext cx="533400" cy="584775"/>
          </a:xfrm>
          <a:prstGeom prst="rect">
            <a:avLst/>
          </a:prstGeom>
          <a:solidFill>
            <a:schemeClr val="accent2">
              <a:lumMod val="20000"/>
              <a:lumOff val="80000"/>
            </a:schemeClr>
          </a:solidFill>
        </p:spPr>
        <p:txBody>
          <a:bodyPr wrap="square" rtlCol="0">
            <a:spAutoFit/>
          </a:bodyPr>
          <a:lstStyle/>
          <a:p>
            <a:r>
              <a:rPr lang="bn-BD" sz="3200" i="1" dirty="0" smtClean="0">
                <a:solidFill>
                  <a:srgbClr val="00B050"/>
                </a:solidFill>
                <a:latin typeface="NikoshBAN" pitchFamily="2" charset="0"/>
                <a:cs typeface="NikoshBAN" pitchFamily="2" charset="0"/>
              </a:rPr>
              <a:t>? </a:t>
            </a:r>
            <a:endParaRPr lang="en-US" sz="3200" dirty="0">
              <a:solidFill>
                <a:srgbClr val="FF0000"/>
              </a:solidFill>
              <a:latin typeface="NikoshBAN" pitchFamily="2" charset="0"/>
              <a:cs typeface="NikoshBAN" pitchFamily="2" charset="0"/>
            </a:endParaRPr>
          </a:p>
        </p:txBody>
      </p:sp>
      <p:sp>
        <p:nvSpPr>
          <p:cNvPr id="23" name="Equal 22"/>
          <p:cNvSpPr/>
          <p:nvPr/>
        </p:nvSpPr>
        <p:spPr>
          <a:xfrm>
            <a:off x="1371600" y="6096000"/>
            <a:ext cx="457200" cy="457200"/>
          </a:xfrm>
          <a:prstGeom prst="mathEqual">
            <a:avLst/>
          </a:prstGeom>
          <a:blipFill>
            <a:blip r:embed="rId9"/>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4" name="Right Arrow 23"/>
          <p:cNvSpPr/>
          <p:nvPr/>
        </p:nvSpPr>
        <p:spPr>
          <a:xfrm>
            <a:off x="3352800" y="6172200"/>
            <a:ext cx="533400" cy="313510"/>
          </a:xfrm>
          <a:prstGeom prst="rightArrow">
            <a:avLst/>
          </a:prstGeom>
          <a:blipFill>
            <a:blip r:embed="rId9"/>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Down Arrow 25"/>
          <p:cNvSpPr/>
          <p:nvPr/>
        </p:nvSpPr>
        <p:spPr>
          <a:xfrm>
            <a:off x="4191000" y="3886200"/>
            <a:ext cx="381000" cy="1905000"/>
          </a:xfrm>
          <a:prstGeom prst="downArrow">
            <a:avLst/>
          </a:prstGeom>
          <a:blipFill>
            <a:blip r:embed="rId9"/>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Down Arrow 26"/>
          <p:cNvSpPr/>
          <p:nvPr/>
        </p:nvSpPr>
        <p:spPr>
          <a:xfrm>
            <a:off x="457200" y="4038600"/>
            <a:ext cx="304800" cy="762000"/>
          </a:xfrm>
          <a:prstGeom prst="downArrow">
            <a:avLst/>
          </a:prstGeom>
          <a:blipFill>
            <a:blip r:embed="rId9"/>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Down Arrow 27"/>
          <p:cNvSpPr/>
          <p:nvPr/>
        </p:nvSpPr>
        <p:spPr>
          <a:xfrm>
            <a:off x="4088675" y="2303417"/>
            <a:ext cx="304800" cy="457200"/>
          </a:xfrm>
          <a:prstGeom prst="downArrow">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p:cNvSpPr txBox="1"/>
          <p:nvPr/>
        </p:nvSpPr>
        <p:spPr>
          <a:xfrm>
            <a:off x="6553200" y="2971800"/>
            <a:ext cx="1981200" cy="523220"/>
          </a:xfrm>
          <a:prstGeom prst="rect">
            <a:avLst/>
          </a:prstGeom>
          <a:solidFill>
            <a:schemeClr val="accent3">
              <a:lumMod val="20000"/>
              <a:lumOff val="80000"/>
            </a:schemeClr>
          </a:solidFill>
        </p:spPr>
        <p:txBody>
          <a:bodyPr wrap="square" rtlCol="0">
            <a:spAutoFit/>
          </a:bodyPr>
          <a:lstStyle/>
          <a:p>
            <a:r>
              <a:rPr lang="bn-BD" sz="2800" dirty="0" smtClean="0">
                <a:latin typeface="NikoshBAN" pitchFamily="2" charset="0"/>
                <a:cs typeface="NikoshBAN" pitchFamily="2" charset="0"/>
              </a:rPr>
              <a:t>বর্তমান অবস্থান            </a:t>
            </a:r>
            <a:endParaRPr lang="en-US" sz="2800" dirty="0">
              <a:latin typeface="NikoshBAN" pitchFamily="2" charset="0"/>
              <a:cs typeface="NikoshBAN" pitchFamily="2" charset="0"/>
            </a:endParaRPr>
          </a:p>
        </p:txBody>
      </p:sp>
      <p:sp>
        <p:nvSpPr>
          <p:cNvPr id="30" name="Down Arrow 29"/>
          <p:cNvSpPr/>
          <p:nvPr/>
        </p:nvSpPr>
        <p:spPr>
          <a:xfrm>
            <a:off x="7086600" y="3581400"/>
            <a:ext cx="340758" cy="587267"/>
          </a:xfrm>
          <a:prstGeom prst="downArrow">
            <a:avLst/>
          </a:prstGeom>
          <a:blipFill>
            <a:blip r:embed="rId9"/>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Picture 30" descr="book.jpg"/>
          <p:cNvPicPr>
            <a:picLocks noChangeAspect="1"/>
          </p:cNvPicPr>
          <p:nvPr/>
        </p:nvPicPr>
        <p:blipFill>
          <a:blip r:embed="rId10"/>
          <a:stretch>
            <a:fillRect/>
          </a:stretch>
        </p:blipFill>
        <p:spPr>
          <a:xfrm>
            <a:off x="0" y="5678611"/>
            <a:ext cx="1402672" cy="1179389"/>
          </a:xfrm>
          <a:prstGeom prst="rect">
            <a:avLst/>
          </a:prstGeom>
        </p:spPr>
      </p:pic>
      <p:pic>
        <p:nvPicPr>
          <p:cNvPr id="32" name="Picture 31" descr="baby.jpg"/>
          <p:cNvPicPr>
            <a:picLocks noChangeAspect="1"/>
          </p:cNvPicPr>
          <p:nvPr/>
        </p:nvPicPr>
        <p:blipFill>
          <a:blip r:embed="rId11"/>
          <a:stretch>
            <a:fillRect/>
          </a:stretch>
        </p:blipFill>
        <p:spPr>
          <a:xfrm>
            <a:off x="0" y="1219199"/>
            <a:ext cx="2286000" cy="1712293"/>
          </a:xfrm>
          <a:prstGeom prst="rect">
            <a:avLst/>
          </a:prstGeom>
        </p:spPr>
      </p:pic>
      <p:sp>
        <p:nvSpPr>
          <p:cNvPr id="34" name="Left Arrow 33"/>
          <p:cNvSpPr/>
          <p:nvPr/>
        </p:nvSpPr>
        <p:spPr>
          <a:xfrm>
            <a:off x="2362200" y="3124200"/>
            <a:ext cx="685800" cy="381000"/>
          </a:xfrm>
          <a:prstGeom prst="leftArrow">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circle(in)">
                                      <p:cBhvr>
                                        <p:cTn id="7" dur="20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box(in)">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strips(downLeft)">
                                      <p:cBhvr>
                                        <p:cTn id="17" dur="500"/>
                                        <p:tgtEl>
                                          <p:spTgt spid="14"/>
                                        </p:tgtEl>
                                      </p:cBhvr>
                                    </p:animEffect>
                                  </p:childTnLst>
                                </p:cTn>
                              </p:par>
                              <p:par>
                                <p:cTn id="18" presetID="18" presetClass="entr" presetSubtype="12" fill="hold" grpId="0" nodeType="withEffect">
                                  <p:stCondLst>
                                    <p:cond delay="0"/>
                                  </p:stCondLst>
                                  <p:childTnLst>
                                    <p:set>
                                      <p:cBhvr>
                                        <p:cTn id="19" dur="1" fill="hold">
                                          <p:stCondLst>
                                            <p:cond delay="0"/>
                                          </p:stCondLst>
                                        </p:cTn>
                                        <p:tgtEl>
                                          <p:spTgt spid="28"/>
                                        </p:tgtEl>
                                        <p:attrNameLst>
                                          <p:attrName>style.visibility</p:attrName>
                                        </p:attrNameLst>
                                      </p:cBhvr>
                                      <p:to>
                                        <p:strVal val="visible"/>
                                      </p:to>
                                    </p:set>
                                    <p:animEffect transition="in" filter="strips(downLeft)">
                                      <p:cBhvr>
                                        <p:cTn id="20" dur="500"/>
                                        <p:tgtEl>
                                          <p:spTgt spid="28"/>
                                        </p:tgtEl>
                                      </p:cBhvr>
                                    </p:animEffect>
                                  </p:childTnLst>
                                </p:cTn>
                              </p:par>
                            </p:childTnLst>
                          </p:cTn>
                        </p:par>
                      </p:childTnLst>
                    </p:cTn>
                  </p:par>
                  <p:par>
                    <p:cTn id="21" fill="hold">
                      <p:stCondLst>
                        <p:cond delay="indefinite"/>
                      </p:stCondLst>
                      <p:childTnLst>
                        <p:par>
                          <p:cTn id="22" fill="hold">
                            <p:stCondLst>
                              <p:cond delay="0"/>
                            </p:stCondLst>
                            <p:childTnLst>
                              <p:par>
                                <p:cTn id="23" presetID="20" presetClass="entr" presetSubtype="0" fill="hold" grpId="0" nodeType="click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wedge">
                                      <p:cBhvr>
                                        <p:cTn id="25" dur="2000"/>
                                        <p:tgtEl>
                                          <p:spTgt spid="16"/>
                                        </p:tgtEl>
                                      </p:cBhvr>
                                    </p:animEffect>
                                  </p:childTnLst>
                                </p:cTn>
                              </p:par>
                            </p:childTnLst>
                          </p:cTn>
                        </p:par>
                      </p:childTnLst>
                    </p:cTn>
                  </p:par>
                  <p:par>
                    <p:cTn id="26" fill="hold">
                      <p:stCondLst>
                        <p:cond delay="indefinite"/>
                      </p:stCondLst>
                      <p:childTnLst>
                        <p:par>
                          <p:cTn id="27" fill="hold">
                            <p:stCondLst>
                              <p:cond delay="0"/>
                            </p:stCondLst>
                            <p:childTnLst>
                              <p:par>
                                <p:cTn id="28" presetID="13" presetClass="entr" presetSubtype="16" fill="hold" nodeType="clickEffect">
                                  <p:stCondLst>
                                    <p:cond delay="0"/>
                                  </p:stCondLst>
                                  <p:childTnLst>
                                    <p:set>
                                      <p:cBhvr>
                                        <p:cTn id="29" dur="1" fill="hold">
                                          <p:stCondLst>
                                            <p:cond delay="0"/>
                                          </p:stCondLst>
                                        </p:cTn>
                                        <p:tgtEl>
                                          <p:spTgt spid="32"/>
                                        </p:tgtEl>
                                        <p:attrNameLst>
                                          <p:attrName>style.visibility</p:attrName>
                                        </p:attrNameLst>
                                      </p:cBhvr>
                                      <p:to>
                                        <p:strVal val="visible"/>
                                      </p:to>
                                    </p:set>
                                    <p:animEffect transition="in" filter="plus(in)">
                                      <p:cBhvr>
                                        <p:cTn id="30" dur="2000"/>
                                        <p:tgtEl>
                                          <p:spTgt spid="32"/>
                                        </p:tgtEl>
                                      </p:cBhvr>
                                    </p:animEffect>
                                  </p:childTnLst>
                                </p:cTn>
                              </p:par>
                            </p:childTnLst>
                          </p:cTn>
                        </p:par>
                      </p:childTnLst>
                    </p:cTn>
                  </p:par>
                  <p:par>
                    <p:cTn id="31" fill="hold">
                      <p:stCondLst>
                        <p:cond delay="indefinite"/>
                      </p:stCondLst>
                      <p:childTnLst>
                        <p:par>
                          <p:cTn id="32" fill="hold">
                            <p:stCondLst>
                              <p:cond delay="0"/>
                            </p:stCondLst>
                            <p:childTnLst>
                              <p:par>
                                <p:cTn id="33" presetID="16" presetClass="entr" presetSubtype="26" fill="hold" grpId="0" nodeType="click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barn(inHorizontal)">
                                      <p:cBhvr>
                                        <p:cTn id="35" dur="1000"/>
                                        <p:tgtEl>
                                          <p:spTgt spid="34"/>
                                        </p:tgtEl>
                                      </p:cBhvr>
                                    </p:animEffect>
                                  </p:childTnLst>
                                </p:cTn>
                              </p:par>
                              <p:par>
                                <p:cTn id="36" presetID="16" presetClass="entr" presetSubtype="26" fill="hold" grpId="0" nodeType="with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barn(inHorizontal)">
                                      <p:cBhvr>
                                        <p:cTn id="38" dur="1000"/>
                                        <p:tgtEl>
                                          <p:spTgt spid="15"/>
                                        </p:tgtEl>
                                      </p:cBhvr>
                                    </p:animEffect>
                                  </p:childTnLst>
                                </p:cTn>
                              </p:par>
                            </p:childTnLst>
                          </p:cTn>
                        </p:par>
                      </p:childTnLst>
                    </p:cTn>
                  </p:par>
                  <p:par>
                    <p:cTn id="39" fill="hold">
                      <p:stCondLst>
                        <p:cond delay="indefinite"/>
                      </p:stCondLst>
                      <p:childTnLst>
                        <p:par>
                          <p:cTn id="40" fill="hold">
                            <p:stCondLst>
                              <p:cond delay="0"/>
                            </p:stCondLst>
                            <p:childTnLst>
                              <p:par>
                                <p:cTn id="41" presetID="16" presetClass="entr" presetSubtype="26" fill="hold" grpId="0" nodeType="click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barn(inHorizontal)">
                                      <p:cBhvr>
                                        <p:cTn id="43" dur="1000"/>
                                        <p:tgtEl>
                                          <p:spTgt spid="10"/>
                                        </p:tgtEl>
                                      </p:cBhvr>
                                    </p:animEffect>
                                  </p:childTnLst>
                                </p:cTn>
                              </p:par>
                              <p:par>
                                <p:cTn id="44" presetID="16" presetClass="entr" presetSubtype="26" fill="hold" grpId="0" nodeType="withEffect">
                                  <p:stCondLst>
                                    <p:cond delay="0"/>
                                  </p:stCondLst>
                                  <p:childTnLst>
                                    <p:set>
                                      <p:cBhvr>
                                        <p:cTn id="45" dur="1" fill="hold">
                                          <p:stCondLst>
                                            <p:cond delay="0"/>
                                          </p:stCondLst>
                                        </p:cTn>
                                        <p:tgtEl>
                                          <p:spTgt spid="27"/>
                                        </p:tgtEl>
                                        <p:attrNameLst>
                                          <p:attrName>style.visibility</p:attrName>
                                        </p:attrNameLst>
                                      </p:cBhvr>
                                      <p:to>
                                        <p:strVal val="visible"/>
                                      </p:to>
                                    </p:set>
                                    <p:animEffect transition="in" filter="barn(inHorizontal)">
                                      <p:cBhvr>
                                        <p:cTn id="46" dur="1000"/>
                                        <p:tgtEl>
                                          <p:spTgt spid="27"/>
                                        </p:tgtEl>
                                      </p:cBhvr>
                                    </p:animEffect>
                                  </p:childTnLst>
                                </p:cTn>
                              </p:par>
                            </p:childTnLst>
                          </p:cTn>
                        </p:par>
                      </p:childTnLst>
                    </p:cTn>
                  </p:par>
                  <p:par>
                    <p:cTn id="47" fill="hold">
                      <p:stCondLst>
                        <p:cond delay="indefinite"/>
                      </p:stCondLst>
                      <p:childTnLst>
                        <p:par>
                          <p:cTn id="48" fill="hold">
                            <p:stCondLst>
                              <p:cond delay="0"/>
                            </p:stCondLst>
                            <p:childTnLst>
                              <p:par>
                                <p:cTn id="49" presetID="13" presetClass="entr" presetSubtype="16" fill="hold" grpId="0" nodeType="click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plus(in)">
                                      <p:cBhvr>
                                        <p:cTn id="51" dur="1000"/>
                                        <p:tgtEl>
                                          <p:spTgt spid="17"/>
                                        </p:tgtEl>
                                      </p:cBhvr>
                                    </p:animEffect>
                                  </p:childTnLst>
                                </p:cTn>
                              </p:par>
                            </p:childTnLst>
                          </p:cTn>
                        </p:par>
                      </p:childTnLst>
                    </p:cTn>
                  </p:par>
                  <p:par>
                    <p:cTn id="52" fill="hold">
                      <p:stCondLst>
                        <p:cond delay="indefinite"/>
                      </p:stCondLst>
                      <p:childTnLst>
                        <p:par>
                          <p:cTn id="53" fill="hold">
                            <p:stCondLst>
                              <p:cond delay="0"/>
                            </p:stCondLst>
                            <p:childTnLst>
                              <p:par>
                                <p:cTn id="54" presetID="3" presetClass="entr" presetSubtype="10" fill="hold" grpId="0" nodeType="clickEffect">
                                  <p:stCondLst>
                                    <p:cond delay="0"/>
                                  </p:stCondLst>
                                  <p:childTnLst>
                                    <p:set>
                                      <p:cBhvr>
                                        <p:cTn id="55" dur="1" fill="hold">
                                          <p:stCondLst>
                                            <p:cond delay="0"/>
                                          </p:stCondLst>
                                        </p:cTn>
                                        <p:tgtEl>
                                          <p:spTgt spid="4"/>
                                        </p:tgtEl>
                                        <p:attrNameLst>
                                          <p:attrName>style.visibility</p:attrName>
                                        </p:attrNameLst>
                                      </p:cBhvr>
                                      <p:to>
                                        <p:strVal val="visible"/>
                                      </p:to>
                                    </p:set>
                                    <p:animEffect transition="in" filter="blinds(horizontal)">
                                      <p:cBhvr>
                                        <p:cTn id="56" dur="1000"/>
                                        <p:tgtEl>
                                          <p:spTgt spid="4"/>
                                        </p:tgtEl>
                                      </p:cBhvr>
                                    </p:animEffect>
                                  </p:childTnLst>
                                </p:cTn>
                              </p:par>
                              <p:par>
                                <p:cTn id="57" presetID="3" presetClass="entr" presetSubtype="10" fill="hold" grpId="0" nodeType="withEffect">
                                  <p:stCondLst>
                                    <p:cond delay="0"/>
                                  </p:stCondLst>
                                  <p:childTnLst>
                                    <p:set>
                                      <p:cBhvr>
                                        <p:cTn id="58" dur="1" fill="hold">
                                          <p:stCondLst>
                                            <p:cond delay="0"/>
                                          </p:stCondLst>
                                        </p:cTn>
                                        <p:tgtEl>
                                          <p:spTgt spid="29"/>
                                        </p:tgtEl>
                                        <p:attrNameLst>
                                          <p:attrName>style.visibility</p:attrName>
                                        </p:attrNameLst>
                                      </p:cBhvr>
                                      <p:to>
                                        <p:strVal val="visible"/>
                                      </p:to>
                                    </p:set>
                                    <p:animEffect transition="in" filter="blinds(horizontal)">
                                      <p:cBhvr>
                                        <p:cTn id="59" dur="1000"/>
                                        <p:tgtEl>
                                          <p:spTgt spid="29"/>
                                        </p:tgtEl>
                                      </p:cBhvr>
                                    </p:animEffect>
                                  </p:childTnLst>
                                </p:cTn>
                              </p:par>
                            </p:childTnLst>
                          </p:cTn>
                        </p:par>
                      </p:childTnLst>
                    </p:cTn>
                  </p:par>
                  <p:par>
                    <p:cTn id="60" fill="hold">
                      <p:stCondLst>
                        <p:cond delay="indefinite"/>
                      </p:stCondLst>
                      <p:childTnLst>
                        <p:par>
                          <p:cTn id="61" fill="hold">
                            <p:stCondLst>
                              <p:cond delay="0"/>
                            </p:stCondLst>
                            <p:childTnLst>
                              <p:par>
                                <p:cTn id="62" presetID="24" presetClass="entr" presetSubtype="0" fill="hold" grpId="0" nodeType="clickEffect">
                                  <p:stCondLst>
                                    <p:cond delay="0"/>
                                  </p:stCondLst>
                                  <p:childTnLst>
                                    <p:set>
                                      <p:cBhvr>
                                        <p:cTn id="63" dur="1" fill="hold">
                                          <p:stCondLst>
                                            <p:cond delay="0"/>
                                          </p:stCondLst>
                                        </p:cTn>
                                        <p:tgtEl>
                                          <p:spTgt spid="30"/>
                                        </p:tgtEl>
                                        <p:attrNameLst>
                                          <p:attrName>style.visibility</p:attrName>
                                        </p:attrNameLst>
                                      </p:cBhvr>
                                      <p:to>
                                        <p:strVal val="visible"/>
                                      </p:to>
                                    </p:set>
                                    <p:anim to="" calcmode="lin" valueType="num">
                                      <p:cBhvr>
                                        <p:cTn id="64" dur="1" fill="hold"/>
                                        <p:tgtEl>
                                          <p:spTgt spid="30"/>
                                        </p:tgtEl>
                                        <p:attrNameLst>
                                          <p:attrName/>
                                        </p:attrNameLst>
                                      </p:cBhvr>
                                    </p:anim>
                                  </p:childTnLst>
                                </p:cTn>
                              </p:par>
                              <p:par>
                                <p:cTn id="65" presetID="24" presetClass="entr" presetSubtype="0" fill="hold" grpId="0" nodeType="withEffect">
                                  <p:stCondLst>
                                    <p:cond delay="0"/>
                                  </p:stCondLst>
                                  <p:childTnLst>
                                    <p:set>
                                      <p:cBhvr>
                                        <p:cTn id="66" dur="1" fill="hold">
                                          <p:stCondLst>
                                            <p:cond delay="0"/>
                                          </p:stCondLst>
                                        </p:cTn>
                                        <p:tgtEl>
                                          <p:spTgt spid="11"/>
                                        </p:tgtEl>
                                        <p:attrNameLst>
                                          <p:attrName>style.visibility</p:attrName>
                                        </p:attrNameLst>
                                      </p:cBhvr>
                                      <p:to>
                                        <p:strVal val="visible"/>
                                      </p:to>
                                    </p:set>
                                    <p:anim to="" calcmode="lin" valueType="num">
                                      <p:cBhvr>
                                        <p:cTn id="67" dur="1" fill="hold"/>
                                        <p:tgtEl>
                                          <p:spTgt spid="11"/>
                                        </p:tgtEl>
                                        <p:attrNameLst>
                                          <p:attrName/>
                                        </p:attrNameLst>
                                      </p:cBhvr>
                                    </p:anim>
                                  </p:childTnLst>
                                </p:cTn>
                              </p:par>
                            </p:childTnLst>
                          </p:cTn>
                        </p:par>
                      </p:childTnLst>
                    </p:cTn>
                  </p:par>
                  <p:par>
                    <p:cTn id="68" fill="hold">
                      <p:stCondLst>
                        <p:cond delay="indefinite"/>
                      </p:stCondLst>
                      <p:childTnLst>
                        <p:par>
                          <p:cTn id="69" fill="hold">
                            <p:stCondLst>
                              <p:cond delay="0"/>
                            </p:stCondLst>
                            <p:childTnLst>
                              <p:par>
                                <p:cTn id="70" presetID="1" presetClass="entr" presetSubtype="0" fill="hold" grpId="0" nodeType="clickEffect">
                                  <p:stCondLst>
                                    <p:cond delay="0"/>
                                  </p:stCondLst>
                                  <p:childTnLst>
                                    <p:set>
                                      <p:cBhvr>
                                        <p:cTn id="71" dur="1" fill="hold">
                                          <p:stCondLst>
                                            <p:cond delay="0"/>
                                          </p:stCondLst>
                                        </p:cTn>
                                        <p:tgtEl>
                                          <p:spTgt spid="26"/>
                                        </p:tgtEl>
                                        <p:attrNameLst>
                                          <p:attrName>style.visibility</p:attrName>
                                        </p:attrNameLst>
                                      </p:cBhvr>
                                      <p:to>
                                        <p:strVal val="visible"/>
                                      </p:to>
                                    </p:set>
                                  </p:childTnLst>
                                </p:cTn>
                              </p:par>
                            </p:childTnLst>
                          </p:cTn>
                        </p:par>
                      </p:childTnLst>
                    </p:cTn>
                  </p:par>
                  <p:par>
                    <p:cTn id="72" fill="hold">
                      <p:stCondLst>
                        <p:cond delay="indefinite"/>
                      </p:stCondLst>
                      <p:childTnLst>
                        <p:par>
                          <p:cTn id="73" fill="hold">
                            <p:stCondLst>
                              <p:cond delay="0"/>
                            </p:stCondLst>
                            <p:childTnLst>
                              <p:par>
                                <p:cTn id="74" presetID="7" presetClass="entr" presetSubtype="4" fill="hold" nodeType="clickEffect">
                                  <p:stCondLst>
                                    <p:cond delay="0"/>
                                  </p:stCondLst>
                                  <p:childTnLst>
                                    <p:set>
                                      <p:cBhvr>
                                        <p:cTn id="75" dur="1" fill="hold">
                                          <p:stCondLst>
                                            <p:cond delay="0"/>
                                          </p:stCondLst>
                                        </p:cTn>
                                        <p:tgtEl>
                                          <p:spTgt spid="31"/>
                                        </p:tgtEl>
                                        <p:attrNameLst>
                                          <p:attrName>style.visibility</p:attrName>
                                        </p:attrNameLst>
                                      </p:cBhvr>
                                      <p:to>
                                        <p:strVal val="visible"/>
                                      </p:to>
                                    </p:set>
                                    <p:anim calcmode="lin" valueType="num">
                                      <p:cBhvr additive="base">
                                        <p:cTn id="76" dur="1000" fill="hold"/>
                                        <p:tgtEl>
                                          <p:spTgt spid="31"/>
                                        </p:tgtEl>
                                        <p:attrNameLst>
                                          <p:attrName>ppt_x</p:attrName>
                                        </p:attrNameLst>
                                      </p:cBhvr>
                                      <p:tavLst>
                                        <p:tav tm="0">
                                          <p:val>
                                            <p:strVal val="#ppt_x"/>
                                          </p:val>
                                        </p:tav>
                                        <p:tav tm="100000">
                                          <p:val>
                                            <p:strVal val="#ppt_x"/>
                                          </p:val>
                                        </p:tav>
                                      </p:tavLst>
                                    </p:anim>
                                    <p:anim calcmode="lin" valueType="num">
                                      <p:cBhvr additive="base">
                                        <p:cTn id="77" dur="1000" fill="hold"/>
                                        <p:tgtEl>
                                          <p:spTgt spid="31"/>
                                        </p:tgtEl>
                                        <p:attrNameLst>
                                          <p:attrName>ppt_y</p:attrName>
                                        </p:attrNameLst>
                                      </p:cBhvr>
                                      <p:tavLst>
                                        <p:tav tm="0">
                                          <p:val>
                                            <p:strVal val="1+#ppt_h/2"/>
                                          </p:val>
                                        </p:tav>
                                        <p:tav tm="100000">
                                          <p:val>
                                            <p:strVal val="#ppt_y"/>
                                          </p:val>
                                        </p:tav>
                                      </p:tavLst>
                                    </p:anim>
                                  </p:childTnLst>
                                </p:cTn>
                              </p:par>
                              <p:par>
                                <p:cTn id="78" presetID="7" presetClass="entr" presetSubtype="4" fill="hold" grpId="0" nodeType="withEffect">
                                  <p:stCondLst>
                                    <p:cond delay="0"/>
                                  </p:stCondLst>
                                  <p:childTnLst>
                                    <p:set>
                                      <p:cBhvr>
                                        <p:cTn id="79" dur="1" fill="hold">
                                          <p:stCondLst>
                                            <p:cond delay="0"/>
                                          </p:stCondLst>
                                        </p:cTn>
                                        <p:tgtEl>
                                          <p:spTgt spid="23"/>
                                        </p:tgtEl>
                                        <p:attrNameLst>
                                          <p:attrName>style.visibility</p:attrName>
                                        </p:attrNameLst>
                                      </p:cBhvr>
                                      <p:to>
                                        <p:strVal val="visible"/>
                                      </p:to>
                                    </p:set>
                                    <p:anim calcmode="lin" valueType="num">
                                      <p:cBhvr additive="base">
                                        <p:cTn id="80" dur="1000" fill="hold"/>
                                        <p:tgtEl>
                                          <p:spTgt spid="23"/>
                                        </p:tgtEl>
                                        <p:attrNameLst>
                                          <p:attrName>ppt_x</p:attrName>
                                        </p:attrNameLst>
                                      </p:cBhvr>
                                      <p:tavLst>
                                        <p:tav tm="0">
                                          <p:val>
                                            <p:strVal val="#ppt_x"/>
                                          </p:val>
                                        </p:tav>
                                        <p:tav tm="100000">
                                          <p:val>
                                            <p:strVal val="#ppt_x"/>
                                          </p:val>
                                        </p:tav>
                                      </p:tavLst>
                                    </p:anim>
                                    <p:anim calcmode="lin" valueType="num">
                                      <p:cBhvr additive="base">
                                        <p:cTn id="81" dur="1000" fill="hold"/>
                                        <p:tgtEl>
                                          <p:spTgt spid="23"/>
                                        </p:tgtEl>
                                        <p:attrNameLst>
                                          <p:attrName>ppt_y</p:attrName>
                                        </p:attrNameLst>
                                      </p:cBhvr>
                                      <p:tavLst>
                                        <p:tav tm="0">
                                          <p:val>
                                            <p:strVal val="1+#ppt_h/2"/>
                                          </p:val>
                                        </p:tav>
                                        <p:tav tm="100000">
                                          <p:val>
                                            <p:strVal val="#ppt_y"/>
                                          </p:val>
                                        </p:tav>
                                      </p:tavLst>
                                    </p:anim>
                                  </p:childTnLst>
                                </p:cTn>
                              </p:par>
                              <p:par>
                                <p:cTn id="82" presetID="7" presetClass="entr" presetSubtype="4" fill="hold" grpId="0" nodeType="withEffect">
                                  <p:stCondLst>
                                    <p:cond delay="0"/>
                                  </p:stCondLst>
                                  <p:childTnLst>
                                    <p:set>
                                      <p:cBhvr>
                                        <p:cTn id="83" dur="1" fill="hold">
                                          <p:stCondLst>
                                            <p:cond delay="0"/>
                                          </p:stCondLst>
                                        </p:cTn>
                                        <p:tgtEl>
                                          <p:spTgt spid="21"/>
                                        </p:tgtEl>
                                        <p:attrNameLst>
                                          <p:attrName>style.visibility</p:attrName>
                                        </p:attrNameLst>
                                      </p:cBhvr>
                                      <p:to>
                                        <p:strVal val="visible"/>
                                      </p:to>
                                    </p:set>
                                    <p:anim calcmode="lin" valueType="num">
                                      <p:cBhvr additive="base">
                                        <p:cTn id="84" dur="1000" fill="hold"/>
                                        <p:tgtEl>
                                          <p:spTgt spid="21"/>
                                        </p:tgtEl>
                                        <p:attrNameLst>
                                          <p:attrName>ppt_x</p:attrName>
                                        </p:attrNameLst>
                                      </p:cBhvr>
                                      <p:tavLst>
                                        <p:tav tm="0">
                                          <p:val>
                                            <p:strVal val="#ppt_x"/>
                                          </p:val>
                                        </p:tav>
                                        <p:tav tm="100000">
                                          <p:val>
                                            <p:strVal val="#ppt_x"/>
                                          </p:val>
                                        </p:tav>
                                      </p:tavLst>
                                    </p:anim>
                                    <p:anim calcmode="lin" valueType="num">
                                      <p:cBhvr additive="base">
                                        <p:cTn id="85" dur="10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86" fill="hold">
                      <p:stCondLst>
                        <p:cond delay="indefinite"/>
                      </p:stCondLst>
                      <p:childTnLst>
                        <p:par>
                          <p:cTn id="87" fill="hold">
                            <p:stCondLst>
                              <p:cond delay="0"/>
                            </p:stCondLst>
                            <p:childTnLst>
                              <p:par>
                                <p:cTn id="88" presetID="7" presetClass="entr" presetSubtype="4" fill="hold" grpId="0" nodeType="clickEffect">
                                  <p:stCondLst>
                                    <p:cond delay="0"/>
                                  </p:stCondLst>
                                  <p:childTnLst>
                                    <p:set>
                                      <p:cBhvr>
                                        <p:cTn id="89" dur="1" fill="hold">
                                          <p:stCondLst>
                                            <p:cond delay="0"/>
                                          </p:stCondLst>
                                        </p:cTn>
                                        <p:tgtEl>
                                          <p:spTgt spid="19"/>
                                        </p:tgtEl>
                                        <p:attrNameLst>
                                          <p:attrName>style.visibility</p:attrName>
                                        </p:attrNameLst>
                                      </p:cBhvr>
                                      <p:to>
                                        <p:strVal val="visible"/>
                                      </p:to>
                                    </p:set>
                                    <p:anim calcmode="lin" valueType="num">
                                      <p:cBhvr additive="base">
                                        <p:cTn id="90" dur="1000" fill="hold"/>
                                        <p:tgtEl>
                                          <p:spTgt spid="19"/>
                                        </p:tgtEl>
                                        <p:attrNameLst>
                                          <p:attrName>ppt_x</p:attrName>
                                        </p:attrNameLst>
                                      </p:cBhvr>
                                      <p:tavLst>
                                        <p:tav tm="0">
                                          <p:val>
                                            <p:strVal val="#ppt_x"/>
                                          </p:val>
                                        </p:tav>
                                        <p:tav tm="100000">
                                          <p:val>
                                            <p:strVal val="#ppt_x"/>
                                          </p:val>
                                        </p:tav>
                                      </p:tavLst>
                                    </p:anim>
                                    <p:anim calcmode="lin" valueType="num">
                                      <p:cBhvr additive="base">
                                        <p:cTn id="91" dur="1000" fill="hold"/>
                                        <p:tgtEl>
                                          <p:spTgt spid="19"/>
                                        </p:tgtEl>
                                        <p:attrNameLst>
                                          <p:attrName>ppt_y</p:attrName>
                                        </p:attrNameLst>
                                      </p:cBhvr>
                                      <p:tavLst>
                                        <p:tav tm="0">
                                          <p:val>
                                            <p:strVal val="1+#ppt_h/2"/>
                                          </p:val>
                                        </p:tav>
                                        <p:tav tm="100000">
                                          <p:val>
                                            <p:strVal val="#ppt_y"/>
                                          </p:val>
                                        </p:tav>
                                      </p:tavLst>
                                    </p:anim>
                                  </p:childTnLst>
                                </p:cTn>
                              </p:par>
                              <p:par>
                                <p:cTn id="92" presetID="7" presetClass="entr" presetSubtype="4" fill="hold" grpId="0" nodeType="withEffect">
                                  <p:stCondLst>
                                    <p:cond delay="0"/>
                                  </p:stCondLst>
                                  <p:childTnLst>
                                    <p:set>
                                      <p:cBhvr>
                                        <p:cTn id="93" dur="1" fill="hold">
                                          <p:stCondLst>
                                            <p:cond delay="0"/>
                                          </p:stCondLst>
                                        </p:cTn>
                                        <p:tgtEl>
                                          <p:spTgt spid="24"/>
                                        </p:tgtEl>
                                        <p:attrNameLst>
                                          <p:attrName>style.visibility</p:attrName>
                                        </p:attrNameLst>
                                      </p:cBhvr>
                                      <p:to>
                                        <p:strVal val="visible"/>
                                      </p:to>
                                    </p:set>
                                    <p:anim calcmode="lin" valueType="num">
                                      <p:cBhvr additive="base">
                                        <p:cTn id="94" dur="1000" fill="hold"/>
                                        <p:tgtEl>
                                          <p:spTgt spid="24"/>
                                        </p:tgtEl>
                                        <p:attrNameLst>
                                          <p:attrName>ppt_x</p:attrName>
                                        </p:attrNameLst>
                                      </p:cBhvr>
                                      <p:tavLst>
                                        <p:tav tm="0">
                                          <p:val>
                                            <p:strVal val="#ppt_x"/>
                                          </p:val>
                                        </p:tav>
                                        <p:tav tm="100000">
                                          <p:val>
                                            <p:strVal val="#ppt_x"/>
                                          </p:val>
                                        </p:tav>
                                      </p:tavLst>
                                    </p:anim>
                                    <p:anim calcmode="lin" valueType="num">
                                      <p:cBhvr additive="base">
                                        <p:cTn id="95" dur="10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96" fill="hold">
                      <p:stCondLst>
                        <p:cond delay="indefinite"/>
                      </p:stCondLst>
                      <p:childTnLst>
                        <p:par>
                          <p:cTn id="97" fill="hold">
                            <p:stCondLst>
                              <p:cond delay="0"/>
                            </p:stCondLst>
                            <p:childTnLst>
                              <p:par>
                                <p:cTn id="98" presetID="13" presetClass="entr" presetSubtype="16" fill="hold" grpId="0" nodeType="clickEffect">
                                  <p:stCondLst>
                                    <p:cond delay="0"/>
                                  </p:stCondLst>
                                  <p:childTnLst>
                                    <p:set>
                                      <p:cBhvr>
                                        <p:cTn id="99" dur="1" fill="hold">
                                          <p:stCondLst>
                                            <p:cond delay="0"/>
                                          </p:stCondLst>
                                        </p:cTn>
                                        <p:tgtEl>
                                          <p:spTgt spid="20"/>
                                        </p:tgtEl>
                                        <p:attrNameLst>
                                          <p:attrName>style.visibility</p:attrName>
                                        </p:attrNameLst>
                                      </p:cBhvr>
                                      <p:to>
                                        <p:strVal val="visible"/>
                                      </p:to>
                                    </p:set>
                                    <p:animEffect transition="in" filter="plus(in)">
                                      <p:cBhvr>
                                        <p:cTn id="100" dur="2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animBg="1"/>
      <p:bldP spid="10" grpId="0" animBg="1"/>
      <p:bldP spid="13" grpId="0" animBg="1"/>
      <p:bldP spid="14" grpId="0" animBg="1"/>
      <p:bldP spid="16" grpId="0" animBg="1"/>
      <p:bldP spid="17" grpId="0" animBg="1"/>
      <p:bldP spid="15" grpId="0" animBg="1"/>
      <p:bldP spid="18" grpId="0" animBg="1"/>
      <p:bldP spid="19" grpId="0" animBg="1"/>
      <p:bldP spid="20" grpId="0" animBg="1"/>
      <p:bldP spid="21" grpId="0" animBg="1"/>
      <p:bldP spid="23" grpId="0" animBg="1"/>
      <p:bldP spid="24" grpId="0" animBg="1"/>
      <p:bldP spid="26" grpId="0" animBg="1"/>
      <p:bldP spid="27" grpId="0" animBg="1"/>
      <p:bldP spid="28" grpId="0" animBg="1"/>
      <p:bldP spid="29" grpId="0" animBg="1"/>
      <p:bldP spid="30" grpId="0" animBg="1"/>
      <p:bldP spid="3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144000" cy="6832640"/>
          </a:xfrm>
          <a:prstGeom prst="rect">
            <a:avLst/>
          </a:prstGeom>
          <a:solidFill>
            <a:schemeClr val="accent1">
              <a:lumMod val="20000"/>
              <a:lumOff val="80000"/>
            </a:schemeClr>
          </a:solidFill>
        </p:spPr>
        <p:txBody>
          <a:bodyPr wrap="square" lIns="91440" tIns="45720" rIns="91440" bIns="45720">
            <a:spAutoFit/>
          </a:bodyPr>
          <a:lstStyle/>
          <a:p>
            <a:pPr algn="ctr"/>
            <a:r>
              <a:rPr lang="bn-BD" sz="19900" b="1" spc="50" dirty="0" smtClean="0">
                <a:ln w="12700" cmpd="sng">
                  <a:solidFill>
                    <a:schemeClr val="accent6">
                      <a:satMod val="120000"/>
                      <a:shade val="80000"/>
                    </a:schemeClr>
                  </a:solidFill>
                  <a:prstDash val="solid"/>
                </a:ln>
                <a:solidFill>
                  <a:srgbClr val="00B050"/>
                </a:solidFill>
                <a:effectLst>
                  <a:glow rad="53100">
                    <a:schemeClr val="accent6">
                      <a:satMod val="180000"/>
                      <a:alpha val="30000"/>
                    </a:schemeClr>
                  </a:glow>
                </a:effectLst>
                <a:latin typeface="NikoshBAN" pitchFamily="2" charset="0"/>
                <a:cs typeface="NikoshBAN" pitchFamily="2" charset="0"/>
              </a:rPr>
              <a:t>সরব পাঠ</a:t>
            </a:r>
          </a:p>
          <a:p>
            <a:pPr algn="ctr"/>
            <a:endParaRPr lang="bn-BD" sz="800" b="1" spc="50" dirty="0" smtClean="0">
              <a:ln w="12700" cmpd="sng">
                <a:solidFill>
                  <a:schemeClr val="accent6">
                    <a:satMod val="120000"/>
                    <a:shade val="80000"/>
                  </a:schemeClr>
                </a:solidFill>
                <a:prstDash val="solid"/>
              </a:ln>
              <a:solidFill>
                <a:srgbClr val="00B050"/>
              </a:solidFill>
              <a:effectLst>
                <a:glow rad="53100">
                  <a:schemeClr val="accent6">
                    <a:satMod val="180000"/>
                    <a:alpha val="30000"/>
                  </a:schemeClr>
                </a:glow>
              </a:effectLst>
              <a:latin typeface="NikoshBAN" pitchFamily="2" charset="0"/>
              <a:cs typeface="NikoshBAN" pitchFamily="2" charset="0"/>
            </a:endParaRPr>
          </a:p>
          <a:p>
            <a:pPr algn="ctr"/>
            <a:endParaRPr lang="bn-BD" sz="800" b="1" spc="50" dirty="0" smtClean="0">
              <a:ln w="12700" cmpd="sng">
                <a:solidFill>
                  <a:schemeClr val="accent6">
                    <a:satMod val="120000"/>
                    <a:shade val="80000"/>
                  </a:schemeClr>
                </a:solidFill>
                <a:prstDash val="solid"/>
              </a:ln>
              <a:solidFill>
                <a:srgbClr val="00B050"/>
              </a:solidFill>
              <a:effectLst>
                <a:glow rad="53100">
                  <a:schemeClr val="accent6">
                    <a:satMod val="180000"/>
                    <a:alpha val="30000"/>
                  </a:schemeClr>
                </a:glow>
              </a:effectLst>
              <a:latin typeface="NikoshBAN" pitchFamily="2" charset="0"/>
              <a:cs typeface="NikoshBAN" pitchFamily="2" charset="0"/>
            </a:endParaRPr>
          </a:p>
          <a:p>
            <a:pPr algn="ctr"/>
            <a:endParaRPr lang="bn-BD" sz="800" b="1" spc="50" dirty="0" smtClean="0">
              <a:ln w="12700" cmpd="sng">
                <a:solidFill>
                  <a:schemeClr val="accent6">
                    <a:satMod val="120000"/>
                    <a:shade val="80000"/>
                  </a:schemeClr>
                </a:solidFill>
                <a:prstDash val="solid"/>
              </a:ln>
              <a:solidFill>
                <a:srgbClr val="00B050"/>
              </a:solidFill>
              <a:effectLst>
                <a:glow rad="53100">
                  <a:schemeClr val="accent6">
                    <a:satMod val="180000"/>
                    <a:alpha val="30000"/>
                  </a:schemeClr>
                </a:glow>
              </a:effectLst>
              <a:latin typeface="NikoshBAN" pitchFamily="2" charset="0"/>
              <a:cs typeface="NikoshBAN" pitchFamily="2" charset="0"/>
            </a:endParaRPr>
          </a:p>
          <a:p>
            <a:pPr algn="ctr"/>
            <a:endParaRPr lang="bn-BD" sz="800" b="1" spc="50" dirty="0" smtClean="0">
              <a:ln w="12700" cmpd="sng">
                <a:solidFill>
                  <a:schemeClr val="accent6">
                    <a:satMod val="120000"/>
                    <a:shade val="80000"/>
                  </a:schemeClr>
                </a:solidFill>
                <a:prstDash val="solid"/>
              </a:ln>
              <a:solidFill>
                <a:srgbClr val="00B050"/>
              </a:solidFill>
              <a:effectLst>
                <a:glow rad="53100">
                  <a:schemeClr val="accent6">
                    <a:satMod val="180000"/>
                    <a:alpha val="30000"/>
                  </a:schemeClr>
                </a:glow>
              </a:effectLst>
              <a:latin typeface="NikoshBAN" pitchFamily="2" charset="0"/>
              <a:cs typeface="NikoshBAN" pitchFamily="2" charset="0"/>
            </a:endParaRPr>
          </a:p>
          <a:p>
            <a:pPr algn="ctr"/>
            <a:endParaRPr lang="bn-BD" sz="800" b="1" spc="50" dirty="0" smtClean="0">
              <a:ln w="12700" cmpd="sng">
                <a:solidFill>
                  <a:schemeClr val="accent6">
                    <a:satMod val="120000"/>
                    <a:shade val="80000"/>
                  </a:schemeClr>
                </a:solidFill>
                <a:prstDash val="solid"/>
              </a:ln>
              <a:solidFill>
                <a:srgbClr val="00B050"/>
              </a:solidFill>
              <a:effectLst>
                <a:glow rad="53100">
                  <a:schemeClr val="accent6">
                    <a:satMod val="180000"/>
                    <a:alpha val="30000"/>
                  </a:schemeClr>
                </a:glow>
              </a:effectLst>
              <a:latin typeface="NikoshBAN" pitchFamily="2" charset="0"/>
              <a:cs typeface="NikoshBAN" pitchFamily="2" charset="0"/>
            </a:endParaRPr>
          </a:p>
          <a:p>
            <a:pPr algn="ctr"/>
            <a:r>
              <a:rPr lang="bn-BD" sz="19900" b="1" spc="50" dirty="0" smtClean="0">
                <a:ln w="12700" cmpd="sng">
                  <a:solidFill>
                    <a:schemeClr val="accent6">
                      <a:satMod val="120000"/>
                      <a:shade val="80000"/>
                    </a:schemeClr>
                  </a:solidFill>
                  <a:prstDash val="solid"/>
                </a:ln>
                <a:solidFill>
                  <a:srgbClr val="00B050"/>
                </a:solidFill>
                <a:effectLst>
                  <a:glow rad="53100">
                    <a:schemeClr val="accent6">
                      <a:satMod val="180000"/>
                      <a:alpha val="30000"/>
                    </a:schemeClr>
                  </a:glow>
                </a:effectLst>
                <a:latin typeface="NikoshBAN" pitchFamily="2" charset="0"/>
                <a:cs typeface="NikoshBAN" pitchFamily="2" charset="0"/>
              </a:rPr>
              <a:t> </a:t>
            </a:r>
            <a:endParaRPr lang="en-US" sz="19900" b="1" cap="none" spc="50" dirty="0">
              <a:ln w="12700" cmpd="sng">
                <a:solidFill>
                  <a:schemeClr val="accent6">
                    <a:satMod val="120000"/>
                    <a:shade val="80000"/>
                  </a:schemeClr>
                </a:solidFill>
                <a:prstDash val="solid"/>
              </a:ln>
              <a:solidFill>
                <a:srgbClr val="00B050"/>
              </a:solidFill>
              <a:effectLst>
                <a:glow rad="53100">
                  <a:schemeClr val="accent6">
                    <a:satMod val="180000"/>
                    <a:alpha val="30000"/>
                  </a:schemeClr>
                </a:glow>
              </a:effectLst>
              <a:latin typeface="NikoshBAN" pitchFamily="2" charset="0"/>
              <a:cs typeface="NikoshBAN"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ppt_w</p:attrName>
                                        </p:attrNameLst>
                                      </p:cBhvr>
                                      <p:tavLst>
                                        <p:tav tm="0" fmla="#ppt_w*sin(2.5*pi*$)">
                                          <p:val>
                                            <p:fltVal val="0"/>
                                          </p:val>
                                        </p:tav>
                                        <p:tav tm="100000">
                                          <p:val>
                                            <p:fltVal val="1"/>
                                          </p:val>
                                        </p:tav>
                                      </p:tavLst>
                                    </p:anim>
                                    <p:anim calcmode="lin" valueType="num">
                                      <p:cBhvr>
                                        <p:cTn id="9" dur="1000" fill="hold"/>
                                        <p:tgtEl>
                                          <p:spTgt spid="3"/>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5" presetClass="exit" presetSubtype="0" fill="hold" grpId="1" nodeType="clickEffect">
                                  <p:stCondLst>
                                    <p:cond delay="0"/>
                                  </p:stCondLst>
                                  <p:iterate type="lt">
                                    <p:tmPct val="0"/>
                                  </p:iterate>
                                  <p:childTnLst>
                                    <p:anim calcmode="lin" valueType="num">
                                      <p:cBhvr>
                                        <p:cTn id="13" dur="1000"/>
                                        <p:tgtEl>
                                          <p:spTgt spid="3"/>
                                        </p:tgtEl>
                                        <p:attrNameLst>
                                          <p:attrName>ppt_w</p:attrName>
                                        </p:attrNameLst>
                                      </p:cBhvr>
                                      <p:tavLst>
                                        <p:tav tm="0">
                                          <p:val>
                                            <p:strVal val="ppt_w"/>
                                          </p:val>
                                        </p:tav>
                                        <p:tav tm="100000">
                                          <p:val>
                                            <p:strVal val="ppt_w*0.70"/>
                                          </p:val>
                                        </p:tav>
                                      </p:tavLst>
                                    </p:anim>
                                    <p:anim calcmode="lin" valueType="num">
                                      <p:cBhvr>
                                        <p:cTn id="14" dur="1000"/>
                                        <p:tgtEl>
                                          <p:spTgt spid="3"/>
                                        </p:tgtEl>
                                        <p:attrNameLst>
                                          <p:attrName>ppt_h</p:attrName>
                                        </p:attrNameLst>
                                      </p:cBhvr>
                                      <p:tavLst>
                                        <p:tav tm="0">
                                          <p:val>
                                            <p:strVal val="ppt_h"/>
                                          </p:val>
                                        </p:tav>
                                        <p:tav tm="100000">
                                          <p:val>
                                            <p:strVal val="ppt_h"/>
                                          </p:val>
                                        </p:tav>
                                      </p:tavLst>
                                    </p:anim>
                                    <p:animEffect transition="out" filter="fade">
                                      <p:cBhvr>
                                        <p:cTn id="15" dur="1000"/>
                                        <p:tgtEl>
                                          <p:spTgt spid="3"/>
                                        </p:tgtEl>
                                      </p:cBhvr>
                                    </p:animEffect>
                                    <p:set>
                                      <p:cBhvr>
                                        <p:cTn id="16" dur="1" fill="hold">
                                          <p:stCondLst>
                                            <p:cond delay="9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s.jpg"/>
          <p:cNvPicPr>
            <a:picLocks noChangeAspect="1"/>
          </p:cNvPicPr>
          <p:nvPr/>
        </p:nvPicPr>
        <p:blipFill>
          <a:blip r:embed="rId2"/>
          <a:stretch>
            <a:fillRect/>
          </a:stretch>
        </p:blipFill>
        <p:spPr>
          <a:xfrm>
            <a:off x="0" y="-533400"/>
            <a:ext cx="3581400" cy="3581400"/>
          </a:xfrm>
          <a:prstGeom prst="rect">
            <a:avLst/>
          </a:prstGeom>
        </p:spPr>
      </p:pic>
      <p:sp>
        <p:nvSpPr>
          <p:cNvPr id="3" name="Notched Right Arrow 2"/>
          <p:cNvSpPr/>
          <p:nvPr/>
        </p:nvSpPr>
        <p:spPr>
          <a:xfrm>
            <a:off x="3505200" y="990600"/>
            <a:ext cx="1752600" cy="609600"/>
          </a:xfrm>
          <a:prstGeom prst="notchedRightArrow">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5410200" y="0"/>
            <a:ext cx="3733800" cy="1754326"/>
          </a:xfrm>
          <a:prstGeom prst="rect">
            <a:avLst/>
          </a:prstGeom>
          <a:blipFill>
            <a:blip r:embed="rId3"/>
            <a:tile tx="0" ty="0" sx="100000" sy="100000" flip="none" algn="tl"/>
          </a:blipFill>
        </p:spPr>
        <p:txBody>
          <a:bodyPr wrap="square" rtlCol="0">
            <a:spAutoFit/>
          </a:bodyPr>
          <a:lstStyle/>
          <a:p>
            <a:pPr algn="ctr"/>
            <a:endParaRPr lang="bn-BD" sz="5400" dirty="0" smtClean="0">
              <a:solidFill>
                <a:schemeClr val="accent6">
                  <a:lumMod val="50000"/>
                </a:schemeClr>
              </a:solidFill>
              <a:latin typeface="NikoshBAN" pitchFamily="2" charset="0"/>
              <a:cs typeface="NikoshBAN" pitchFamily="2" charset="0"/>
            </a:endParaRPr>
          </a:p>
          <a:p>
            <a:pPr algn="ctr"/>
            <a:r>
              <a:rPr lang="bn-BD" sz="5400" dirty="0" smtClean="0">
                <a:solidFill>
                  <a:schemeClr val="accent6">
                    <a:lumMod val="50000"/>
                  </a:schemeClr>
                </a:solidFill>
                <a:latin typeface="NikoshBAN" pitchFamily="2" charset="0"/>
                <a:cs typeface="NikoshBAN" pitchFamily="2" charset="0"/>
              </a:rPr>
              <a:t>টেলিভিশন</a:t>
            </a:r>
            <a:endParaRPr lang="en-US" sz="1100" dirty="0" smtClean="0">
              <a:solidFill>
                <a:schemeClr val="accent6">
                  <a:lumMod val="50000"/>
                </a:schemeClr>
              </a:solidFill>
              <a:latin typeface="NikoshBAN" pitchFamily="2" charset="0"/>
              <a:cs typeface="NikoshBAN" pitchFamily="2" charset="0"/>
            </a:endParaRPr>
          </a:p>
        </p:txBody>
      </p:sp>
      <p:sp>
        <p:nvSpPr>
          <p:cNvPr id="5" name="TextBox 4"/>
          <p:cNvSpPr txBox="1"/>
          <p:nvPr/>
        </p:nvSpPr>
        <p:spPr>
          <a:xfrm>
            <a:off x="228600" y="3657600"/>
            <a:ext cx="1524000" cy="369332"/>
          </a:xfrm>
          <a:prstGeom prst="rect">
            <a:avLst/>
          </a:prstGeom>
          <a:noFill/>
        </p:spPr>
        <p:txBody>
          <a:bodyPr wrap="square" rtlCol="0">
            <a:spAutoFit/>
          </a:bodyPr>
          <a:lstStyle/>
          <a:p>
            <a:endParaRPr lang="en-US" dirty="0">
              <a:latin typeface="NikoshBAN" pitchFamily="2" charset="0"/>
              <a:cs typeface="NikoshBAN" pitchFamily="2" charset="0"/>
            </a:endParaRPr>
          </a:p>
        </p:txBody>
      </p:sp>
      <p:sp>
        <p:nvSpPr>
          <p:cNvPr id="6" name="TextBox 5"/>
          <p:cNvSpPr txBox="1"/>
          <p:nvPr/>
        </p:nvSpPr>
        <p:spPr>
          <a:xfrm>
            <a:off x="0" y="3352800"/>
            <a:ext cx="1828800" cy="769441"/>
          </a:xfrm>
          <a:prstGeom prst="rect">
            <a:avLst/>
          </a:prstGeom>
          <a:blipFill>
            <a:blip r:embed="rId4"/>
            <a:tile tx="0" ty="0" sx="100000" sy="100000" flip="none" algn="tl"/>
          </a:blipFill>
        </p:spPr>
        <p:txBody>
          <a:bodyPr wrap="square" rtlCol="0">
            <a:spAutoFit/>
          </a:bodyPr>
          <a:lstStyle/>
          <a:p>
            <a:r>
              <a:rPr lang="bn-BD" sz="4400" dirty="0" smtClean="0">
                <a:latin typeface="NikoshBAN" pitchFamily="2" charset="0"/>
                <a:cs typeface="NikoshBAN" pitchFamily="2" charset="0"/>
              </a:rPr>
              <a:t>কাজ কি </a:t>
            </a:r>
            <a:endParaRPr lang="en-US" sz="4400" dirty="0">
              <a:latin typeface="NikoshBAN" pitchFamily="2" charset="0"/>
              <a:cs typeface="NikoshBAN" pitchFamily="2" charset="0"/>
            </a:endParaRPr>
          </a:p>
        </p:txBody>
      </p:sp>
      <p:sp>
        <p:nvSpPr>
          <p:cNvPr id="7" name="Notched Right Arrow 6"/>
          <p:cNvSpPr/>
          <p:nvPr/>
        </p:nvSpPr>
        <p:spPr>
          <a:xfrm>
            <a:off x="1905000" y="3505200"/>
            <a:ext cx="1676400" cy="381000"/>
          </a:xfrm>
          <a:prstGeom prst="notchedRightArrow">
            <a:avLst/>
          </a:prstGeom>
          <a:blipFill>
            <a:blip r:embed="rId5"/>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3733800" y="3048000"/>
            <a:ext cx="914400" cy="1200329"/>
          </a:xfrm>
          <a:prstGeom prst="rect">
            <a:avLst/>
          </a:prstGeom>
          <a:noFill/>
        </p:spPr>
        <p:txBody>
          <a:bodyPr wrap="square" rtlCol="0">
            <a:spAutoFit/>
          </a:bodyPr>
          <a:lstStyle/>
          <a:p>
            <a:r>
              <a:rPr lang="bn-BD" sz="7200" dirty="0" smtClean="0">
                <a:latin typeface="NikoshBAN" pitchFamily="2" charset="0"/>
                <a:cs typeface="NikoshBAN" pitchFamily="2" charset="0"/>
              </a:rPr>
              <a:t>?  </a:t>
            </a:r>
            <a:endParaRPr lang="en-US" sz="7200" dirty="0">
              <a:latin typeface="NikoshBAN" pitchFamily="2" charset="0"/>
              <a:cs typeface="NikoshBAN" pitchFamily="2" charset="0"/>
            </a:endParaRPr>
          </a:p>
        </p:txBody>
      </p:sp>
      <p:sp>
        <p:nvSpPr>
          <p:cNvPr id="9" name="TextBox 8"/>
          <p:cNvSpPr txBox="1"/>
          <p:nvPr/>
        </p:nvSpPr>
        <p:spPr>
          <a:xfrm>
            <a:off x="0" y="5181600"/>
            <a:ext cx="9144000" cy="1446550"/>
          </a:xfrm>
          <a:prstGeom prst="rect">
            <a:avLst/>
          </a:prstGeom>
          <a:blipFill>
            <a:blip r:embed="rId6"/>
            <a:tile tx="0" ty="0" sx="100000" sy="100000" flip="none" algn="tl"/>
          </a:blipFill>
        </p:spPr>
        <p:txBody>
          <a:bodyPr wrap="square" rtlCol="0">
            <a:spAutoFit/>
          </a:bodyPr>
          <a:lstStyle/>
          <a:p>
            <a:r>
              <a:rPr lang="bn-BD" sz="4400" dirty="0" smtClean="0">
                <a:solidFill>
                  <a:schemeClr val="accent2">
                    <a:lumMod val="75000"/>
                  </a:schemeClr>
                </a:solidFill>
                <a:latin typeface="NikoshBAN" pitchFamily="2" charset="0"/>
                <a:cs typeface="NikoshBAN" pitchFamily="2" charset="0"/>
              </a:rPr>
              <a:t>ছবি দেখার মাধ্যমে সংবাদ,খেলাধুলা,নাটক ইত্যাদি দেখা যায়।  </a:t>
            </a:r>
            <a:endParaRPr lang="en-US" sz="4400" dirty="0">
              <a:solidFill>
                <a:schemeClr val="accent2">
                  <a:lumMod val="75000"/>
                </a:schemeClr>
              </a:solidFill>
              <a:latin typeface="NikoshBAN" pitchFamily="2" charset="0"/>
              <a:cs typeface="NikoshBAN" pitchFamily="2" charset="0"/>
            </a:endParaRPr>
          </a:p>
        </p:txBody>
      </p:sp>
      <p:pic>
        <p:nvPicPr>
          <p:cNvPr id="10" name="Picture 9" descr="dtr.jpg"/>
          <p:cNvPicPr>
            <a:picLocks noChangeAspect="1"/>
          </p:cNvPicPr>
          <p:nvPr/>
        </p:nvPicPr>
        <p:blipFill>
          <a:blip r:embed="rId7"/>
          <a:stretch>
            <a:fillRect/>
          </a:stretch>
        </p:blipFill>
        <p:spPr>
          <a:xfrm>
            <a:off x="457200" y="228600"/>
            <a:ext cx="2743200" cy="2074170"/>
          </a:xfrm>
          <a:prstGeom prst="rect">
            <a:avLst/>
          </a:prstGeom>
        </p:spPr>
      </p:pic>
      <p:pic>
        <p:nvPicPr>
          <p:cNvPr id="11" name="Picture 10" descr="ss.jpg"/>
          <p:cNvPicPr>
            <a:picLocks noChangeAspect="1"/>
          </p:cNvPicPr>
          <p:nvPr/>
        </p:nvPicPr>
        <p:blipFill>
          <a:blip r:embed="rId2"/>
          <a:stretch>
            <a:fillRect/>
          </a:stretch>
        </p:blipFill>
        <p:spPr>
          <a:xfrm>
            <a:off x="5257800" y="1905000"/>
            <a:ext cx="3429000" cy="3124200"/>
          </a:xfrm>
          <a:prstGeom prst="rect">
            <a:avLst/>
          </a:prstGeom>
        </p:spPr>
      </p:pic>
      <p:pic>
        <p:nvPicPr>
          <p:cNvPr id="12" name="Picture 11" descr="khe.jpg"/>
          <p:cNvPicPr>
            <a:picLocks noChangeAspect="1"/>
          </p:cNvPicPr>
          <p:nvPr/>
        </p:nvPicPr>
        <p:blipFill>
          <a:blip r:embed="rId8"/>
          <a:stretch>
            <a:fillRect/>
          </a:stretch>
        </p:blipFill>
        <p:spPr>
          <a:xfrm>
            <a:off x="5867400" y="2667000"/>
            <a:ext cx="2133599" cy="1447800"/>
          </a:xfrm>
          <a:prstGeom prst="rect">
            <a:avLst/>
          </a:prstGeom>
        </p:spPr>
      </p:pic>
      <p:pic>
        <p:nvPicPr>
          <p:cNvPr id="13" name="Picture 12" descr="hd.jpg"/>
          <p:cNvPicPr>
            <a:picLocks noChangeAspect="1"/>
          </p:cNvPicPr>
          <p:nvPr/>
        </p:nvPicPr>
        <p:blipFill>
          <a:blip r:embed="rId9"/>
          <a:stretch>
            <a:fillRect/>
          </a:stretch>
        </p:blipFill>
        <p:spPr>
          <a:xfrm>
            <a:off x="5867400" y="2590800"/>
            <a:ext cx="2133600" cy="152736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par>
                                <p:cTn id="8" presetID="6" presetClass="entr" presetSubtype="16"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circle(in)">
                                      <p:cBhvr>
                                        <p:cTn id="10" dur="20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24"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 to="" calcmode="lin" valueType="num">
                                      <p:cBhvr>
                                        <p:cTn id="15" dur="1" fill="hold"/>
                                        <p:tgtEl>
                                          <p:spTgt spid="3"/>
                                        </p:tgtEl>
                                        <p:attrNameLst>
                                          <p:attrName/>
                                        </p:attrNameLst>
                                      </p:cBhvr>
                                    </p:anim>
                                  </p:childTnLst>
                                </p:cTn>
                              </p:par>
                              <p:par>
                                <p:cTn id="16" presetID="24" presetClass="entr" presetSubtype="0" fill="hold" grpId="0" nodeType="withEffect">
                                  <p:stCondLst>
                                    <p:cond delay="0"/>
                                  </p:stCondLst>
                                  <p:childTnLst>
                                    <p:set>
                                      <p:cBhvr>
                                        <p:cTn id="17" dur="1" fill="hold">
                                          <p:stCondLst>
                                            <p:cond delay="0"/>
                                          </p:stCondLst>
                                        </p:cTn>
                                        <p:tgtEl>
                                          <p:spTgt spid="4"/>
                                        </p:tgtEl>
                                        <p:attrNameLst>
                                          <p:attrName>style.visibility</p:attrName>
                                        </p:attrNameLst>
                                      </p:cBhvr>
                                      <p:to>
                                        <p:strVal val="visible"/>
                                      </p:to>
                                    </p:set>
                                    <p:anim to="" calcmode="lin" valueType="num">
                                      <p:cBhvr>
                                        <p:cTn id="18" dur="1" fill="hold"/>
                                        <p:tgtEl>
                                          <p:spTgt spid="4"/>
                                        </p:tgtEl>
                                        <p:attrNameLst>
                                          <p:attrName/>
                                        </p:attrNameLst>
                                      </p:cBhvr>
                                    </p:anim>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down)">
                                      <p:cBhvr>
                                        <p:cTn id="23" dur="500"/>
                                        <p:tgtEl>
                                          <p:spTgt spid="6"/>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ipe(down)">
                                      <p:cBhvr>
                                        <p:cTn id="26" dur="500"/>
                                        <p:tgtEl>
                                          <p:spTgt spid="7"/>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wipe(down)">
                                      <p:cBhvr>
                                        <p:cTn id="29" dur="500"/>
                                        <p:tgtEl>
                                          <p:spTgt spid="8"/>
                                        </p:tgtEl>
                                      </p:cBhvr>
                                    </p:animEffect>
                                  </p:childTnLst>
                                </p:cTn>
                              </p:par>
                            </p:childTnLst>
                          </p:cTn>
                        </p:par>
                      </p:childTnLst>
                    </p:cTn>
                  </p:par>
                  <p:par>
                    <p:cTn id="30" fill="hold">
                      <p:stCondLst>
                        <p:cond delay="indefinite"/>
                      </p:stCondLst>
                      <p:childTnLst>
                        <p:par>
                          <p:cTn id="31" fill="hold">
                            <p:stCondLst>
                              <p:cond delay="0"/>
                            </p:stCondLst>
                            <p:childTnLst>
                              <p:par>
                                <p:cTn id="32" presetID="13" presetClass="entr" presetSubtype="16" fill="hold" nodeType="click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plus(in)">
                                      <p:cBhvr>
                                        <p:cTn id="34" dur="2000"/>
                                        <p:tgtEl>
                                          <p:spTgt spid="11"/>
                                        </p:tgtEl>
                                      </p:cBhvr>
                                    </p:animEffect>
                                  </p:childTnLst>
                                </p:cTn>
                              </p:par>
                              <p:par>
                                <p:cTn id="35" presetID="13" presetClass="entr" presetSubtype="16" fill="hold" nodeType="with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plus(in)">
                                      <p:cBhvr>
                                        <p:cTn id="37" dur="2000"/>
                                        <p:tgtEl>
                                          <p:spTgt spid="12"/>
                                        </p:tgtEl>
                                      </p:cBhvr>
                                    </p:animEffec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13"/>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grpId="0" nodeType="clickEffect">
                                  <p:stCondLst>
                                    <p:cond delay="0"/>
                                  </p:stCondLst>
                                  <p:iterate type="lt">
                                    <p:tmPct val="10000"/>
                                  </p:iterate>
                                  <p:childTnLst>
                                    <p:set>
                                      <p:cBhvr>
                                        <p:cTn id="45" dur="1" fill="hold">
                                          <p:stCondLst>
                                            <p:cond delay="0"/>
                                          </p:stCondLst>
                                        </p:cTn>
                                        <p:tgtEl>
                                          <p:spTgt spid="9"/>
                                        </p:tgtEl>
                                        <p:attrNameLst>
                                          <p:attrName>style.visibility</p:attrName>
                                        </p:attrNameLst>
                                      </p:cBhvr>
                                      <p:to>
                                        <p:strVal val="visible"/>
                                      </p:to>
                                    </p:set>
                                    <p:anim calcmode="lin" valueType="num">
                                      <p:cBhvr additive="base">
                                        <p:cTn id="46" dur="500" fill="hold"/>
                                        <p:tgtEl>
                                          <p:spTgt spid="9"/>
                                        </p:tgtEl>
                                        <p:attrNameLst>
                                          <p:attrName>ppt_x</p:attrName>
                                        </p:attrNameLst>
                                      </p:cBhvr>
                                      <p:tavLst>
                                        <p:tav tm="0">
                                          <p:val>
                                            <p:strVal val="#ppt_x"/>
                                          </p:val>
                                        </p:tav>
                                        <p:tav tm="100000">
                                          <p:val>
                                            <p:strVal val="#ppt_x"/>
                                          </p:val>
                                        </p:tav>
                                      </p:tavLst>
                                    </p:anim>
                                    <p:anim calcmode="lin" valueType="num">
                                      <p:cBhvr additive="base">
                                        <p:cTn id="47"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animBg="1"/>
      <p:bldP spid="7" grpId="0" animBg="1"/>
      <p:bldP spid="8" grpId="0"/>
      <p:bldP spid="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d.jpg"/>
          <p:cNvPicPr>
            <a:picLocks noChangeAspect="1"/>
          </p:cNvPicPr>
          <p:nvPr/>
        </p:nvPicPr>
        <p:blipFill>
          <a:blip r:embed="rId2"/>
          <a:stretch>
            <a:fillRect/>
          </a:stretch>
        </p:blipFill>
        <p:spPr>
          <a:xfrm>
            <a:off x="0" y="0"/>
            <a:ext cx="2438400" cy="2291255"/>
          </a:xfrm>
          <a:prstGeom prst="rect">
            <a:avLst/>
          </a:prstGeom>
        </p:spPr>
      </p:pic>
      <p:sp>
        <p:nvSpPr>
          <p:cNvPr id="3" name="Notched Right Arrow 2"/>
          <p:cNvSpPr/>
          <p:nvPr/>
        </p:nvSpPr>
        <p:spPr>
          <a:xfrm>
            <a:off x="3124200" y="609600"/>
            <a:ext cx="1752600" cy="609600"/>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4953000" y="381000"/>
            <a:ext cx="4191000" cy="1200329"/>
          </a:xfrm>
          <a:prstGeom prst="rect">
            <a:avLst/>
          </a:prstGeom>
          <a:blipFill>
            <a:blip r:embed="rId3"/>
            <a:tile tx="0" ty="0" sx="100000" sy="100000" flip="none" algn="tl"/>
          </a:blipFill>
        </p:spPr>
        <p:txBody>
          <a:bodyPr wrap="square" rtlCol="0">
            <a:spAutoFit/>
          </a:bodyPr>
          <a:lstStyle/>
          <a:p>
            <a:pPr algn="ctr"/>
            <a:r>
              <a:rPr lang="bn-BD" sz="7200" dirty="0" smtClean="0">
                <a:solidFill>
                  <a:srgbClr val="C00000"/>
                </a:solidFill>
                <a:latin typeface="NikoshBAN" pitchFamily="2" charset="0"/>
                <a:cs typeface="NikoshBAN" pitchFamily="2" charset="0"/>
              </a:rPr>
              <a:t>ডিশএন্টেনা</a:t>
            </a:r>
          </a:p>
        </p:txBody>
      </p:sp>
      <p:sp>
        <p:nvSpPr>
          <p:cNvPr id="5" name="TextBox 4"/>
          <p:cNvSpPr txBox="1"/>
          <p:nvPr/>
        </p:nvSpPr>
        <p:spPr>
          <a:xfrm>
            <a:off x="0" y="2971800"/>
            <a:ext cx="3505200" cy="923330"/>
          </a:xfrm>
          <a:prstGeom prst="rect">
            <a:avLst/>
          </a:prstGeom>
          <a:blipFill>
            <a:blip r:embed="rId4"/>
            <a:tile tx="0" ty="0" sx="100000" sy="100000" flip="none" algn="tl"/>
          </a:blipFill>
        </p:spPr>
        <p:txBody>
          <a:bodyPr wrap="square" rtlCol="0">
            <a:spAutoFit/>
          </a:bodyPr>
          <a:lstStyle/>
          <a:p>
            <a:pPr algn="ctr"/>
            <a:r>
              <a:rPr lang="bn-BD" sz="4400" dirty="0" smtClean="0">
                <a:solidFill>
                  <a:srgbClr val="C00000"/>
                </a:solidFill>
                <a:latin typeface="NikoshBAN" pitchFamily="2" charset="0"/>
                <a:cs typeface="NikoshBAN" pitchFamily="2" charset="0"/>
              </a:rPr>
              <a:t>কাজ কি    </a:t>
            </a:r>
            <a:r>
              <a:rPr lang="bn-BD" sz="5400" dirty="0" smtClean="0">
                <a:solidFill>
                  <a:srgbClr val="C00000"/>
                </a:solidFill>
                <a:latin typeface="NikoshBAN" pitchFamily="2" charset="0"/>
                <a:cs typeface="NikoshBAN" pitchFamily="2" charset="0"/>
              </a:rPr>
              <a:t>?</a:t>
            </a:r>
            <a:r>
              <a:rPr lang="bn-BD" sz="4400" dirty="0" smtClean="0">
                <a:solidFill>
                  <a:srgbClr val="C00000"/>
                </a:solidFill>
                <a:latin typeface="NikoshBAN" pitchFamily="2" charset="0"/>
                <a:cs typeface="NikoshBAN" pitchFamily="2" charset="0"/>
              </a:rPr>
              <a:t> </a:t>
            </a:r>
          </a:p>
        </p:txBody>
      </p:sp>
      <p:sp>
        <p:nvSpPr>
          <p:cNvPr id="7" name="Down Arrow 6"/>
          <p:cNvSpPr/>
          <p:nvPr/>
        </p:nvSpPr>
        <p:spPr>
          <a:xfrm>
            <a:off x="2590800" y="4038600"/>
            <a:ext cx="457200" cy="762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0" y="4953000"/>
            <a:ext cx="9144000" cy="2123658"/>
          </a:xfrm>
          <a:prstGeom prst="rect">
            <a:avLst/>
          </a:prstGeom>
          <a:blipFill>
            <a:blip r:embed="rId5"/>
            <a:tile tx="0" ty="0" sx="100000" sy="100000" flip="none" algn="tl"/>
          </a:blipFill>
        </p:spPr>
        <p:txBody>
          <a:bodyPr wrap="square" rtlCol="0">
            <a:spAutoFit/>
          </a:bodyPr>
          <a:lstStyle/>
          <a:p>
            <a:pPr algn="ctr"/>
            <a:r>
              <a:rPr lang="bn-BD" sz="4400" dirty="0" smtClean="0">
                <a:solidFill>
                  <a:schemeClr val="tx2">
                    <a:lumMod val="50000"/>
                  </a:schemeClr>
                </a:solidFill>
                <a:latin typeface="NikoshBAN" pitchFamily="2" charset="0"/>
                <a:cs typeface="NikoshBAN" pitchFamily="2" charset="0"/>
              </a:rPr>
              <a:t>ডিশএন্টেনার মাধ্যমে আমরা বিশ্বের বিভিন্ন দেশের টেলিভিশন চ্যানেলে অনুষ্ঠান দেখতে পাই। </a:t>
            </a:r>
            <a:endParaRPr lang="bn-BD" sz="1100" dirty="0" smtClean="0">
              <a:solidFill>
                <a:schemeClr val="tx2">
                  <a:lumMod val="50000"/>
                </a:schemeClr>
              </a:solidFill>
              <a:latin typeface="NikoshBAN" pitchFamily="2" charset="0"/>
              <a:cs typeface="NikoshBAN" pitchFamily="2" charset="0"/>
            </a:endParaRPr>
          </a:p>
          <a:p>
            <a:pPr algn="ctr"/>
            <a:r>
              <a:rPr lang="bn-BD" sz="4400" dirty="0" smtClean="0">
                <a:solidFill>
                  <a:schemeClr val="tx2">
                    <a:lumMod val="50000"/>
                  </a:schemeClr>
                </a:solidFill>
                <a:latin typeface="NikoshBAN" pitchFamily="2" charset="0"/>
                <a:cs typeface="NikoshBAN" pitchFamily="2" charset="0"/>
              </a:rPr>
              <a:t> </a:t>
            </a:r>
          </a:p>
        </p:txBody>
      </p:sp>
      <p:pic>
        <p:nvPicPr>
          <p:cNvPr id="10" name="Picture 9" descr="ss.jpg"/>
          <p:cNvPicPr>
            <a:picLocks noChangeAspect="1"/>
          </p:cNvPicPr>
          <p:nvPr/>
        </p:nvPicPr>
        <p:blipFill>
          <a:blip r:embed="rId6"/>
          <a:stretch>
            <a:fillRect/>
          </a:stretch>
        </p:blipFill>
        <p:spPr>
          <a:xfrm>
            <a:off x="5105400" y="1600200"/>
            <a:ext cx="3810000" cy="3276600"/>
          </a:xfrm>
          <a:prstGeom prst="rect">
            <a:avLst/>
          </a:prstGeom>
        </p:spPr>
      </p:pic>
      <p:pic>
        <p:nvPicPr>
          <p:cNvPr id="11" name="Picture 10" descr="tt.jpg"/>
          <p:cNvPicPr>
            <a:picLocks noChangeAspect="1"/>
          </p:cNvPicPr>
          <p:nvPr/>
        </p:nvPicPr>
        <p:blipFill>
          <a:blip r:embed="rId7"/>
          <a:stretch>
            <a:fillRect/>
          </a:stretch>
        </p:blipFill>
        <p:spPr>
          <a:xfrm>
            <a:off x="5867400" y="2438400"/>
            <a:ext cx="2286000" cy="1447800"/>
          </a:xfrm>
          <a:prstGeom prst="rect">
            <a:avLst/>
          </a:prstGeom>
        </p:spPr>
      </p:pic>
      <p:sp>
        <p:nvSpPr>
          <p:cNvPr id="12" name="Notched Right Arrow 11"/>
          <p:cNvSpPr/>
          <p:nvPr/>
        </p:nvSpPr>
        <p:spPr>
          <a:xfrm>
            <a:off x="3657600" y="3124200"/>
            <a:ext cx="1319980" cy="533400"/>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ch.jpg"/>
          <p:cNvPicPr>
            <a:picLocks noChangeAspect="1"/>
          </p:cNvPicPr>
          <p:nvPr/>
        </p:nvPicPr>
        <p:blipFill>
          <a:blip r:embed="rId8"/>
          <a:stretch>
            <a:fillRect/>
          </a:stretch>
        </p:blipFill>
        <p:spPr>
          <a:xfrm>
            <a:off x="5791200" y="2286000"/>
            <a:ext cx="2466975" cy="1600199"/>
          </a:xfrm>
          <a:prstGeom prst="rect">
            <a:avLst/>
          </a:prstGeom>
        </p:spPr>
      </p:pic>
      <p:sp>
        <p:nvSpPr>
          <p:cNvPr id="14" name="TextBox 13"/>
          <p:cNvSpPr txBox="1"/>
          <p:nvPr/>
        </p:nvSpPr>
        <p:spPr>
          <a:xfrm>
            <a:off x="5791200" y="3505200"/>
            <a:ext cx="762000" cy="369332"/>
          </a:xfrm>
          <a:prstGeom prst="rect">
            <a:avLst/>
          </a:prstGeom>
          <a:noFill/>
        </p:spPr>
        <p:txBody>
          <a:bodyPr wrap="square" rtlCol="0">
            <a:spAutoFit/>
          </a:bodyPr>
          <a:lstStyle/>
          <a:p>
            <a:r>
              <a:rPr lang="en-US" dirty="0" err="1" smtClean="0"/>
              <a:t>J.t.v</a:t>
            </a:r>
            <a:endParaRPr lang="en-US" dirty="0"/>
          </a:p>
        </p:txBody>
      </p:sp>
      <p:pic>
        <p:nvPicPr>
          <p:cNvPr id="15" name="Picture 14" descr="hh.jpg"/>
          <p:cNvPicPr>
            <a:picLocks noChangeAspect="1"/>
          </p:cNvPicPr>
          <p:nvPr/>
        </p:nvPicPr>
        <p:blipFill>
          <a:blip r:embed="rId9"/>
          <a:stretch>
            <a:fillRect/>
          </a:stretch>
        </p:blipFill>
        <p:spPr>
          <a:xfrm>
            <a:off x="5765800" y="2286000"/>
            <a:ext cx="2540000" cy="1905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4)">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7"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par>
                                <p:cTn id="14" presetID="7" presetClass="entr" presetSubtype="4"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ppt_x"/>
                                          </p:val>
                                        </p:tav>
                                        <p:tav tm="100000">
                                          <p:val>
                                            <p:strVal val="#ppt_x"/>
                                          </p:val>
                                        </p:tav>
                                      </p:tavLst>
                                    </p:anim>
                                    <p:anim calcmode="lin" valueType="num">
                                      <p:cBhvr additive="base">
                                        <p:cTn id="17"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6" presetClass="entr" presetSubtype="26"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arn(inHorizontal)">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6"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barn(inHorizontal)">
                                      <p:cBhvr>
                                        <p:cTn id="27" dur="500"/>
                                        <p:tgtEl>
                                          <p:spTgt spid="12"/>
                                        </p:tgtEl>
                                      </p:cBhvr>
                                    </p:animEffect>
                                  </p:childTnLst>
                                </p:cTn>
                              </p:par>
                              <p:par>
                                <p:cTn id="28" presetID="16" presetClass="entr" presetSubtype="26" fill="hold"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barn(inHorizontal)">
                                      <p:cBhvr>
                                        <p:cTn id="30" dur="500"/>
                                        <p:tgtEl>
                                          <p:spTgt spid="10"/>
                                        </p:tgtEl>
                                      </p:cBhvr>
                                    </p:animEffec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3"/>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4"/>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15"/>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7" presetClass="entr" presetSubtype="4" fill="hold" grpId="0" nodeType="clickEffect">
                                  <p:stCondLst>
                                    <p:cond delay="0"/>
                                  </p:stCondLst>
                                  <p:childTnLst>
                                    <p:set>
                                      <p:cBhvr>
                                        <p:cTn id="48" dur="1" fill="hold">
                                          <p:stCondLst>
                                            <p:cond delay="0"/>
                                          </p:stCondLst>
                                        </p:cTn>
                                        <p:tgtEl>
                                          <p:spTgt spid="7"/>
                                        </p:tgtEl>
                                        <p:attrNameLst>
                                          <p:attrName>style.visibility</p:attrName>
                                        </p:attrNameLst>
                                      </p:cBhvr>
                                      <p:to>
                                        <p:strVal val="visible"/>
                                      </p:to>
                                    </p:set>
                                    <p:anim calcmode="lin" valueType="num">
                                      <p:cBhvr additive="base">
                                        <p:cTn id="49" dur="500" fill="hold"/>
                                        <p:tgtEl>
                                          <p:spTgt spid="7"/>
                                        </p:tgtEl>
                                        <p:attrNameLst>
                                          <p:attrName>ppt_x</p:attrName>
                                        </p:attrNameLst>
                                      </p:cBhvr>
                                      <p:tavLst>
                                        <p:tav tm="0">
                                          <p:val>
                                            <p:strVal val="#ppt_x"/>
                                          </p:val>
                                        </p:tav>
                                        <p:tav tm="100000">
                                          <p:val>
                                            <p:strVal val="#ppt_x"/>
                                          </p:val>
                                        </p:tav>
                                      </p:tavLst>
                                    </p:anim>
                                    <p:anim calcmode="lin" valueType="num">
                                      <p:cBhvr additive="base">
                                        <p:cTn id="5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13" presetClass="entr" presetSubtype="16" fill="hold" grpId="0" nodeType="clickEffect">
                                  <p:stCondLst>
                                    <p:cond delay="0"/>
                                  </p:stCondLst>
                                  <p:childTnLst>
                                    <p:set>
                                      <p:cBhvr>
                                        <p:cTn id="54" dur="1" fill="hold">
                                          <p:stCondLst>
                                            <p:cond delay="0"/>
                                          </p:stCondLst>
                                        </p:cTn>
                                        <p:tgtEl>
                                          <p:spTgt spid="8"/>
                                        </p:tgtEl>
                                        <p:attrNameLst>
                                          <p:attrName>style.visibility</p:attrName>
                                        </p:attrNameLst>
                                      </p:cBhvr>
                                      <p:to>
                                        <p:strVal val="visible"/>
                                      </p:to>
                                    </p:set>
                                    <p:animEffect transition="in" filter="plus(in)">
                                      <p:cBhvr>
                                        <p:cTn id="55"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7" grpId="0" animBg="1"/>
      <p:bldP spid="8" grpId="0" animBg="1"/>
      <p:bldP spid="12" grpId="0" animBg="1"/>
      <p:bldP spid="1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gd.jpg"/>
          <p:cNvPicPr>
            <a:picLocks noChangeAspect="1"/>
          </p:cNvPicPr>
          <p:nvPr/>
        </p:nvPicPr>
        <p:blipFill>
          <a:blip r:embed="rId2"/>
          <a:stretch>
            <a:fillRect/>
          </a:stretch>
        </p:blipFill>
        <p:spPr>
          <a:xfrm>
            <a:off x="6553200" y="685800"/>
            <a:ext cx="2422989" cy="1524000"/>
          </a:xfrm>
          <a:prstGeom prst="rect">
            <a:avLst/>
          </a:prstGeom>
        </p:spPr>
      </p:pic>
      <p:pic>
        <p:nvPicPr>
          <p:cNvPr id="3" name="Picture 2" descr="df.jpg"/>
          <p:cNvPicPr>
            <a:picLocks noChangeAspect="1"/>
          </p:cNvPicPr>
          <p:nvPr/>
        </p:nvPicPr>
        <p:blipFill>
          <a:blip r:embed="rId3"/>
          <a:stretch>
            <a:fillRect/>
          </a:stretch>
        </p:blipFill>
        <p:spPr>
          <a:xfrm>
            <a:off x="152400" y="381000"/>
            <a:ext cx="1743075" cy="2619375"/>
          </a:xfrm>
          <a:prstGeom prst="rect">
            <a:avLst/>
          </a:prstGeom>
        </p:spPr>
      </p:pic>
      <p:pic>
        <p:nvPicPr>
          <p:cNvPr id="4" name="Picture 3" descr="tgh.jpg"/>
          <p:cNvPicPr>
            <a:picLocks noChangeAspect="1"/>
          </p:cNvPicPr>
          <p:nvPr/>
        </p:nvPicPr>
        <p:blipFill>
          <a:blip r:embed="rId4"/>
          <a:stretch>
            <a:fillRect/>
          </a:stretch>
        </p:blipFill>
        <p:spPr>
          <a:xfrm>
            <a:off x="685800" y="1143001"/>
            <a:ext cx="762000" cy="1016000"/>
          </a:xfrm>
          <a:prstGeom prst="rect">
            <a:avLst/>
          </a:prstGeom>
        </p:spPr>
      </p:pic>
      <p:pic>
        <p:nvPicPr>
          <p:cNvPr id="5" name="Picture 4" descr="drf.jpg"/>
          <p:cNvPicPr>
            <a:picLocks noChangeAspect="1"/>
          </p:cNvPicPr>
          <p:nvPr/>
        </p:nvPicPr>
        <p:blipFill>
          <a:blip r:embed="rId5"/>
          <a:stretch>
            <a:fillRect/>
          </a:stretch>
        </p:blipFill>
        <p:spPr>
          <a:xfrm rot="21374090">
            <a:off x="6838189" y="959263"/>
            <a:ext cx="1061836" cy="656041"/>
          </a:xfrm>
          <a:prstGeom prst="rect">
            <a:avLst/>
          </a:prstGeom>
        </p:spPr>
      </p:pic>
      <p:sp>
        <p:nvSpPr>
          <p:cNvPr id="6" name="TextBox 5"/>
          <p:cNvSpPr txBox="1"/>
          <p:nvPr/>
        </p:nvSpPr>
        <p:spPr>
          <a:xfrm>
            <a:off x="6553200" y="2133600"/>
            <a:ext cx="1295400" cy="523220"/>
          </a:xfrm>
          <a:prstGeom prst="rect">
            <a:avLst/>
          </a:prstGeom>
          <a:noFill/>
        </p:spPr>
        <p:txBody>
          <a:bodyPr wrap="square" rtlCol="0">
            <a:spAutoFit/>
          </a:bodyPr>
          <a:lstStyle/>
          <a:p>
            <a:r>
              <a:rPr lang="bn-BD" sz="2800" dirty="0" smtClean="0">
                <a:latin typeface="NikoshBAN" pitchFamily="2" charset="0"/>
                <a:cs typeface="NikoshBAN" pitchFamily="2" charset="0"/>
              </a:rPr>
              <a:t>বাংলাদেশ </a:t>
            </a:r>
            <a:endParaRPr lang="en-US" sz="2800" dirty="0">
              <a:latin typeface="NikoshBAN" pitchFamily="2" charset="0"/>
              <a:cs typeface="NikoshBAN" pitchFamily="2" charset="0"/>
            </a:endParaRPr>
          </a:p>
        </p:txBody>
      </p:sp>
      <p:sp>
        <p:nvSpPr>
          <p:cNvPr id="7" name="TextBox 6"/>
          <p:cNvSpPr txBox="1"/>
          <p:nvPr/>
        </p:nvSpPr>
        <p:spPr>
          <a:xfrm>
            <a:off x="685800" y="2590800"/>
            <a:ext cx="1295400" cy="523220"/>
          </a:xfrm>
          <a:prstGeom prst="rect">
            <a:avLst/>
          </a:prstGeom>
          <a:noFill/>
        </p:spPr>
        <p:txBody>
          <a:bodyPr wrap="square" rtlCol="0">
            <a:spAutoFit/>
          </a:bodyPr>
          <a:lstStyle/>
          <a:p>
            <a:r>
              <a:rPr lang="bn-BD" sz="2800" dirty="0" smtClean="0">
                <a:latin typeface="NikoshBAN" pitchFamily="2" charset="0"/>
                <a:cs typeface="NikoshBAN" pitchFamily="2" charset="0"/>
              </a:rPr>
              <a:t>আমেরিকা  </a:t>
            </a:r>
            <a:endParaRPr lang="en-US" sz="2800" dirty="0">
              <a:latin typeface="NikoshBAN" pitchFamily="2" charset="0"/>
              <a:cs typeface="NikoshBAN" pitchFamily="2" charset="0"/>
            </a:endParaRPr>
          </a:p>
        </p:txBody>
      </p:sp>
      <p:pic>
        <p:nvPicPr>
          <p:cNvPr id="8" name="Picture 7" descr="ygi.jpg"/>
          <p:cNvPicPr>
            <a:picLocks noChangeAspect="1"/>
          </p:cNvPicPr>
          <p:nvPr/>
        </p:nvPicPr>
        <p:blipFill>
          <a:blip r:embed="rId6"/>
          <a:stretch>
            <a:fillRect/>
          </a:stretch>
        </p:blipFill>
        <p:spPr>
          <a:xfrm>
            <a:off x="0" y="3810000"/>
            <a:ext cx="3200400" cy="2397210"/>
          </a:xfrm>
          <a:prstGeom prst="rect">
            <a:avLst/>
          </a:prstGeom>
        </p:spPr>
      </p:pic>
      <p:pic>
        <p:nvPicPr>
          <p:cNvPr id="10" name="Picture 9" descr="sdg.jpg"/>
          <p:cNvPicPr>
            <a:picLocks noChangeAspect="1"/>
          </p:cNvPicPr>
          <p:nvPr/>
        </p:nvPicPr>
        <p:blipFill>
          <a:blip r:embed="rId7"/>
          <a:stretch>
            <a:fillRect/>
          </a:stretch>
        </p:blipFill>
        <p:spPr>
          <a:xfrm>
            <a:off x="2819400" y="4191000"/>
            <a:ext cx="1838325" cy="2486025"/>
          </a:xfrm>
          <a:prstGeom prst="rect">
            <a:avLst/>
          </a:prstGeom>
        </p:spPr>
      </p:pic>
      <p:pic>
        <p:nvPicPr>
          <p:cNvPr id="11" name="Picture 10" descr="srsehh.jpg"/>
          <p:cNvPicPr>
            <a:picLocks noChangeAspect="1"/>
          </p:cNvPicPr>
          <p:nvPr/>
        </p:nvPicPr>
        <p:blipFill>
          <a:blip r:embed="rId8"/>
          <a:stretch>
            <a:fillRect/>
          </a:stretch>
        </p:blipFill>
        <p:spPr>
          <a:xfrm>
            <a:off x="5867400" y="4114800"/>
            <a:ext cx="3276600" cy="1905000"/>
          </a:xfrm>
          <a:prstGeom prst="rect">
            <a:avLst/>
          </a:prstGeom>
        </p:spPr>
      </p:pic>
      <p:sp>
        <p:nvSpPr>
          <p:cNvPr id="14" name="TextBox 13"/>
          <p:cNvSpPr txBox="1"/>
          <p:nvPr/>
        </p:nvSpPr>
        <p:spPr>
          <a:xfrm>
            <a:off x="3276600" y="4724400"/>
            <a:ext cx="914400" cy="584775"/>
          </a:xfrm>
          <a:prstGeom prst="rect">
            <a:avLst/>
          </a:prstGeom>
          <a:noFill/>
        </p:spPr>
        <p:txBody>
          <a:bodyPr wrap="square" rtlCol="0">
            <a:spAutoFit/>
          </a:bodyPr>
          <a:lstStyle/>
          <a:p>
            <a:r>
              <a:rPr lang="bn-BD" sz="1600" dirty="0" smtClean="0">
                <a:solidFill>
                  <a:srgbClr val="FF0000"/>
                </a:solidFill>
                <a:latin typeface="NikoshBAN" pitchFamily="2" charset="0"/>
                <a:cs typeface="NikoshBAN" pitchFamily="2" charset="0"/>
              </a:rPr>
              <a:t>পরীক্ষার ফল প্রকাশ   </a:t>
            </a:r>
            <a:endParaRPr lang="en-US" sz="1600" dirty="0">
              <a:solidFill>
                <a:srgbClr val="FF0000"/>
              </a:solidFill>
              <a:latin typeface="NikoshBAN" pitchFamily="2" charset="0"/>
              <a:cs typeface="NikoshBAN" pitchFamily="2" charset="0"/>
            </a:endParaRPr>
          </a:p>
        </p:txBody>
      </p:sp>
      <p:sp>
        <p:nvSpPr>
          <p:cNvPr id="16" name="TextBox 15"/>
          <p:cNvSpPr txBox="1"/>
          <p:nvPr/>
        </p:nvSpPr>
        <p:spPr>
          <a:xfrm>
            <a:off x="5867400" y="6019800"/>
            <a:ext cx="3276600" cy="584775"/>
          </a:xfrm>
          <a:prstGeom prst="rect">
            <a:avLst/>
          </a:prstGeom>
          <a:blipFill>
            <a:blip r:embed="rId9"/>
            <a:tile tx="0" ty="0" sx="100000" sy="100000" flip="none" algn="tl"/>
          </a:blipFill>
        </p:spPr>
        <p:txBody>
          <a:bodyPr wrap="square" rtlCol="0">
            <a:spAutoFit/>
          </a:bodyPr>
          <a:lstStyle/>
          <a:p>
            <a:r>
              <a:rPr lang="bn-BD" sz="3200" dirty="0" smtClean="0">
                <a:latin typeface="NikoshBAN" pitchFamily="2" charset="0"/>
                <a:cs typeface="NikoshBAN" pitchFamily="2" charset="0"/>
              </a:rPr>
              <a:t>পরীক্ষার ফলাফল প্রকাশ   </a:t>
            </a:r>
            <a:endParaRPr lang="en-US" sz="3200" dirty="0">
              <a:latin typeface="NikoshBAN" pitchFamily="2" charset="0"/>
              <a:cs typeface="NikoshBAN" pitchFamily="2" charset="0"/>
            </a:endParaRPr>
          </a:p>
        </p:txBody>
      </p:sp>
      <p:pic>
        <p:nvPicPr>
          <p:cNvPr id="17" name="Picture 16" descr="images.jpg"/>
          <p:cNvPicPr>
            <a:picLocks noChangeAspect="1"/>
          </p:cNvPicPr>
          <p:nvPr/>
        </p:nvPicPr>
        <p:blipFill>
          <a:blip r:embed="rId10"/>
          <a:stretch>
            <a:fillRect/>
          </a:stretch>
        </p:blipFill>
        <p:spPr>
          <a:xfrm>
            <a:off x="2743200" y="0"/>
            <a:ext cx="2619375" cy="2895600"/>
          </a:xfrm>
          <a:prstGeom prst="rect">
            <a:avLst/>
          </a:prstGeom>
        </p:spPr>
      </p:pic>
      <p:sp>
        <p:nvSpPr>
          <p:cNvPr id="54" name="Oval 53"/>
          <p:cNvSpPr/>
          <p:nvPr/>
        </p:nvSpPr>
        <p:spPr>
          <a:xfrm>
            <a:off x="1600200" y="914400"/>
            <a:ext cx="4953000" cy="3810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Left-Right Arrow 69"/>
          <p:cNvSpPr/>
          <p:nvPr/>
        </p:nvSpPr>
        <p:spPr>
          <a:xfrm>
            <a:off x="4419600" y="1143000"/>
            <a:ext cx="838200" cy="228600"/>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Left-Right Arrow 70"/>
          <p:cNvSpPr/>
          <p:nvPr/>
        </p:nvSpPr>
        <p:spPr>
          <a:xfrm>
            <a:off x="4495800" y="5029200"/>
            <a:ext cx="1066800" cy="304800"/>
          </a:xfrm>
          <a:prstGeom prst="leftRightArrow">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TextBox 71"/>
          <p:cNvSpPr txBox="1"/>
          <p:nvPr/>
        </p:nvSpPr>
        <p:spPr>
          <a:xfrm>
            <a:off x="3048000" y="6334780"/>
            <a:ext cx="1295400" cy="523220"/>
          </a:xfrm>
          <a:prstGeom prst="rect">
            <a:avLst/>
          </a:prstGeom>
          <a:noFill/>
        </p:spPr>
        <p:txBody>
          <a:bodyPr wrap="square" rtlCol="0">
            <a:spAutoFit/>
          </a:bodyPr>
          <a:lstStyle/>
          <a:p>
            <a:r>
              <a:rPr lang="bn-BD" sz="2800" dirty="0" smtClean="0">
                <a:latin typeface="NikoshBAN" pitchFamily="2" charset="0"/>
                <a:cs typeface="NikoshBAN" pitchFamily="2" charset="0"/>
              </a:rPr>
              <a:t>মোবাইল   </a:t>
            </a:r>
            <a:endParaRPr lang="en-US" sz="2800" dirty="0">
              <a:latin typeface="NikoshBAN" pitchFamily="2" charset="0"/>
              <a:cs typeface="NikoshBAN"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dissolve">
                                      <p:cBhvr>
                                        <p:cTn id="7" dur="20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1000" fill="hold"/>
                                        <p:tgtEl>
                                          <p:spTgt spid="3"/>
                                        </p:tgtEl>
                                        <p:attrNameLst>
                                          <p:attrName>ppt_x</p:attrName>
                                        </p:attrNameLst>
                                      </p:cBhvr>
                                      <p:tavLst>
                                        <p:tav tm="0">
                                          <p:val>
                                            <p:strVal val="0-#ppt_w/2"/>
                                          </p:val>
                                        </p:tav>
                                        <p:tav tm="100000">
                                          <p:val>
                                            <p:strVal val="#ppt_x"/>
                                          </p:val>
                                        </p:tav>
                                      </p:tavLst>
                                    </p:anim>
                                    <p:anim calcmode="lin" valueType="num">
                                      <p:cBhvr additive="base">
                                        <p:cTn id="13" dur="1000" fill="hold"/>
                                        <p:tgtEl>
                                          <p:spTgt spid="3"/>
                                        </p:tgtEl>
                                        <p:attrNameLst>
                                          <p:attrName>ppt_y</p:attrName>
                                        </p:attrNameLst>
                                      </p:cBhvr>
                                      <p:tavLst>
                                        <p:tav tm="0">
                                          <p:val>
                                            <p:strVal val="#ppt_y"/>
                                          </p:val>
                                        </p:tav>
                                        <p:tav tm="100000">
                                          <p:val>
                                            <p:strVal val="#ppt_y"/>
                                          </p:val>
                                        </p:tav>
                                      </p:tavLst>
                                    </p:anim>
                                  </p:childTnLst>
                                </p:cTn>
                              </p:par>
                              <p:par>
                                <p:cTn id="14" presetID="2" presetClass="entr" presetSubtype="8"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1000" fill="hold"/>
                                        <p:tgtEl>
                                          <p:spTgt spid="4"/>
                                        </p:tgtEl>
                                        <p:attrNameLst>
                                          <p:attrName>ppt_x</p:attrName>
                                        </p:attrNameLst>
                                      </p:cBhvr>
                                      <p:tavLst>
                                        <p:tav tm="0">
                                          <p:val>
                                            <p:strVal val="0-#ppt_w/2"/>
                                          </p:val>
                                        </p:tav>
                                        <p:tav tm="100000">
                                          <p:val>
                                            <p:strVal val="#ppt_x"/>
                                          </p:val>
                                        </p:tav>
                                      </p:tavLst>
                                    </p:anim>
                                    <p:anim calcmode="lin" valueType="num">
                                      <p:cBhvr additive="base">
                                        <p:cTn id="17" dur="10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2"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2000" fill="hold"/>
                                        <p:tgtEl>
                                          <p:spTgt spid="5"/>
                                        </p:tgtEl>
                                        <p:attrNameLst>
                                          <p:attrName>ppt_x</p:attrName>
                                        </p:attrNameLst>
                                      </p:cBhvr>
                                      <p:tavLst>
                                        <p:tav tm="0">
                                          <p:val>
                                            <p:strVal val="1+#ppt_w/2"/>
                                          </p:val>
                                        </p:tav>
                                        <p:tav tm="100000">
                                          <p:val>
                                            <p:strVal val="#ppt_x"/>
                                          </p:val>
                                        </p:tav>
                                      </p:tavLst>
                                    </p:anim>
                                    <p:anim calcmode="lin" valueType="num">
                                      <p:cBhvr additive="base">
                                        <p:cTn id="23" dur="2000" fill="hold"/>
                                        <p:tgtEl>
                                          <p:spTgt spid="5"/>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0"/>
                                  </p:stCondLst>
                                  <p:childTnLst>
                                    <p:set>
                                      <p:cBhvr>
                                        <p:cTn id="25" dur="1" fill="hold">
                                          <p:stCondLst>
                                            <p:cond delay="0"/>
                                          </p:stCondLst>
                                        </p:cTn>
                                        <p:tgtEl>
                                          <p:spTgt spid="2"/>
                                        </p:tgtEl>
                                        <p:attrNameLst>
                                          <p:attrName>style.visibility</p:attrName>
                                        </p:attrNameLst>
                                      </p:cBhvr>
                                      <p:to>
                                        <p:strVal val="visible"/>
                                      </p:to>
                                    </p:set>
                                    <p:anim calcmode="lin" valueType="num">
                                      <p:cBhvr additive="base">
                                        <p:cTn id="26" dur="2000" fill="hold"/>
                                        <p:tgtEl>
                                          <p:spTgt spid="2"/>
                                        </p:tgtEl>
                                        <p:attrNameLst>
                                          <p:attrName>ppt_x</p:attrName>
                                        </p:attrNameLst>
                                      </p:cBhvr>
                                      <p:tavLst>
                                        <p:tav tm="0">
                                          <p:val>
                                            <p:strVal val="1+#ppt_w/2"/>
                                          </p:val>
                                        </p:tav>
                                        <p:tav tm="100000">
                                          <p:val>
                                            <p:strVal val="#ppt_x"/>
                                          </p:val>
                                        </p:tav>
                                      </p:tavLst>
                                    </p:anim>
                                    <p:anim calcmode="lin" valueType="num">
                                      <p:cBhvr additive="base">
                                        <p:cTn id="27" dur="20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7" presetClass="entr" presetSubtype="4" fill="hold" grpId="0" nodeType="click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additive="base">
                                        <p:cTn id="32" dur="500" fill="hold"/>
                                        <p:tgtEl>
                                          <p:spTgt spid="6"/>
                                        </p:tgtEl>
                                        <p:attrNameLst>
                                          <p:attrName>ppt_x</p:attrName>
                                        </p:attrNameLst>
                                      </p:cBhvr>
                                      <p:tavLst>
                                        <p:tav tm="0">
                                          <p:val>
                                            <p:strVal val="#ppt_x"/>
                                          </p:val>
                                        </p:tav>
                                        <p:tav tm="100000">
                                          <p:val>
                                            <p:strVal val="#ppt_x"/>
                                          </p:val>
                                        </p:tav>
                                      </p:tavLst>
                                    </p:anim>
                                    <p:anim calcmode="lin" valueType="num">
                                      <p:cBhvr additive="base">
                                        <p:cTn id="33" dur="500" fill="hold"/>
                                        <p:tgtEl>
                                          <p:spTgt spid="6"/>
                                        </p:tgtEl>
                                        <p:attrNameLst>
                                          <p:attrName>ppt_y</p:attrName>
                                        </p:attrNameLst>
                                      </p:cBhvr>
                                      <p:tavLst>
                                        <p:tav tm="0">
                                          <p:val>
                                            <p:strVal val="1+#ppt_h/2"/>
                                          </p:val>
                                        </p:tav>
                                        <p:tav tm="100000">
                                          <p:val>
                                            <p:strVal val="#ppt_y"/>
                                          </p:val>
                                        </p:tav>
                                      </p:tavLst>
                                    </p:anim>
                                  </p:childTnLst>
                                </p:cTn>
                              </p:par>
                              <p:par>
                                <p:cTn id="34" presetID="7" presetClass="entr" presetSubtype="4" fill="hold" grpId="0" nodeType="withEffect">
                                  <p:stCondLst>
                                    <p:cond delay="0"/>
                                  </p:stCondLst>
                                  <p:childTnLst>
                                    <p:set>
                                      <p:cBhvr>
                                        <p:cTn id="35" dur="1" fill="hold">
                                          <p:stCondLst>
                                            <p:cond delay="0"/>
                                          </p:stCondLst>
                                        </p:cTn>
                                        <p:tgtEl>
                                          <p:spTgt spid="7"/>
                                        </p:tgtEl>
                                        <p:attrNameLst>
                                          <p:attrName>style.visibility</p:attrName>
                                        </p:attrNameLst>
                                      </p:cBhvr>
                                      <p:to>
                                        <p:strVal val="visible"/>
                                      </p:to>
                                    </p:set>
                                    <p:anim calcmode="lin" valueType="num">
                                      <p:cBhvr additive="base">
                                        <p:cTn id="36" dur="500" fill="hold"/>
                                        <p:tgtEl>
                                          <p:spTgt spid="7"/>
                                        </p:tgtEl>
                                        <p:attrNameLst>
                                          <p:attrName>ppt_x</p:attrName>
                                        </p:attrNameLst>
                                      </p:cBhvr>
                                      <p:tavLst>
                                        <p:tav tm="0">
                                          <p:val>
                                            <p:strVal val="#ppt_x"/>
                                          </p:val>
                                        </p:tav>
                                        <p:tav tm="100000">
                                          <p:val>
                                            <p:strVal val="#ppt_x"/>
                                          </p:val>
                                        </p:tav>
                                      </p:tavLst>
                                    </p:anim>
                                    <p:anim calcmode="lin" valueType="num">
                                      <p:cBhvr additive="base">
                                        <p:cTn id="37"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1" presetClass="path" presetSubtype="0" repeatCount="indefinite" accel="50000" decel="50000" fill="hold" grpId="0" nodeType="clickEffect">
                                  <p:stCondLst>
                                    <p:cond delay="0"/>
                                  </p:stCondLst>
                                  <p:endCondLst>
                                    <p:cond evt="onNext" delay="0">
                                      <p:tgtEl>
                                        <p:sldTgt/>
                                      </p:tgtEl>
                                    </p:cond>
                                  </p:endCondLst>
                                  <p:childTnLst>
                                    <p:animMotion origin="layout" path="M -0.08334 -0.05 C 0.0658 -0.05 0.1875 -0.03773 0.1875 -0.02222 C 0.1875 -0.00717 0.0658 0.00556 -0.08334 0.00556 C -0.23282 0.00556 -0.35417 -0.00717 -0.35417 -0.02222 C -0.35417 -0.03773 -0.23282 -0.05 -0.08334 -0.05 Z " pathEditMode="relative" rAng="0" ptsTypes="fffff">
                                      <p:cBhvr>
                                        <p:cTn id="41" dur="3000" fill="hold"/>
                                        <p:tgtEl>
                                          <p:spTgt spid="70"/>
                                        </p:tgtEl>
                                        <p:attrNameLst>
                                          <p:attrName>ppt_x</p:attrName>
                                          <p:attrName>ppt_y</p:attrName>
                                        </p:attrNameLst>
                                      </p:cBhvr>
                                      <p:rCtr x="0" y="28"/>
                                    </p:animMotion>
                                  </p:childTnLst>
                                </p:cTn>
                              </p:par>
                            </p:childTnLst>
                          </p:cTn>
                        </p:par>
                      </p:childTnLst>
                    </p:cTn>
                  </p:par>
                  <p:par>
                    <p:cTn id="42" fill="hold">
                      <p:stCondLst>
                        <p:cond delay="indefinite"/>
                      </p:stCondLst>
                      <p:childTnLst>
                        <p:par>
                          <p:cTn id="43" fill="hold">
                            <p:stCondLst>
                              <p:cond delay="0"/>
                            </p:stCondLst>
                            <p:childTnLst>
                              <p:par>
                                <p:cTn id="44" presetID="7" presetClass="entr" presetSubtype="2" fill="hold" nodeType="clickEffect">
                                  <p:stCondLst>
                                    <p:cond delay="0"/>
                                  </p:stCondLst>
                                  <p:childTnLst>
                                    <p:set>
                                      <p:cBhvr>
                                        <p:cTn id="45" dur="1" fill="hold">
                                          <p:stCondLst>
                                            <p:cond delay="0"/>
                                          </p:stCondLst>
                                        </p:cTn>
                                        <p:tgtEl>
                                          <p:spTgt spid="11"/>
                                        </p:tgtEl>
                                        <p:attrNameLst>
                                          <p:attrName>style.visibility</p:attrName>
                                        </p:attrNameLst>
                                      </p:cBhvr>
                                      <p:to>
                                        <p:strVal val="visible"/>
                                      </p:to>
                                    </p:set>
                                    <p:anim calcmode="lin" valueType="num">
                                      <p:cBhvr additive="base">
                                        <p:cTn id="46" dur="1000" fill="hold"/>
                                        <p:tgtEl>
                                          <p:spTgt spid="11"/>
                                        </p:tgtEl>
                                        <p:attrNameLst>
                                          <p:attrName>ppt_x</p:attrName>
                                        </p:attrNameLst>
                                      </p:cBhvr>
                                      <p:tavLst>
                                        <p:tav tm="0">
                                          <p:val>
                                            <p:strVal val="1+#ppt_w/2"/>
                                          </p:val>
                                        </p:tav>
                                        <p:tav tm="100000">
                                          <p:val>
                                            <p:strVal val="#ppt_x"/>
                                          </p:val>
                                        </p:tav>
                                      </p:tavLst>
                                    </p:anim>
                                    <p:anim calcmode="lin" valueType="num">
                                      <p:cBhvr additive="base">
                                        <p:cTn id="47" dur="10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grpId="0" nodeType="clickEffect">
                                  <p:stCondLst>
                                    <p:cond delay="0"/>
                                  </p:stCondLst>
                                  <p:childTnLst>
                                    <p:set>
                                      <p:cBhvr>
                                        <p:cTn id="51" dur="1" fill="hold">
                                          <p:stCondLst>
                                            <p:cond delay="0"/>
                                          </p:stCondLst>
                                        </p:cTn>
                                        <p:tgtEl>
                                          <p:spTgt spid="16"/>
                                        </p:tgtEl>
                                        <p:attrNameLst>
                                          <p:attrName>style.visibility</p:attrName>
                                        </p:attrNameLst>
                                      </p:cBhvr>
                                      <p:to>
                                        <p:strVal val="visible"/>
                                      </p:to>
                                    </p:set>
                                    <p:anim calcmode="lin" valueType="num">
                                      <p:cBhvr additive="base">
                                        <p:cTn id="52" dur="500" fill="hold"/>
                                        <p:tgtEl>
                                          <p:spTgt spid="16"/>
                                        </p:tgtEl>
                                        <p:attrNameLst>
                                          <p:attrName>ppt_x</p:attrName>
                                        </p:attrNameLst>
                                      </p:cBhvr>
                                      <p:tavLst>
                                        <p:tav tm="0">
                                          <p:val>
                                            <p:strVal val="#ppt_x"/>
                                          </p:val>
                                        </p:tav>
                                        <p:tav tm="100000">
                                          <p:val>
                                            <p:strVal val="#ppt_x"/>
                                          </p:val>
                                        </p:tav>
                                      </p:tavLst>
                                    </p:anim>
                                    <p:anim calcmode="lin" valueType="num">
                                      <p:cBhvr additive="base">
                                        <p:cTn id="53"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 presetClass="entr" presetSubtype="4" fill="hold" grpId="0" nodeType="clickEffect">
                                  <p:stCondLst>
                                    <p:cond delay="0"/>
                                  </p:stCondLst>
                                  <p:childTnLst>
                                    <p:set>
                                      <p:cBhvr>
                                        <p:cTn id="57" dur="1" fill="hold">
                                          <p:stCondLst>
                                            <p:cond delay="0"/>
                                          </p:stCondLst>
                                        </p:cTn>
                                        <p:tgtEl>
                                          <p:spTgt spid="71"/>
                                        </p:tgtEl>
                                        <p:attrNameLst>
                                          <p:attrName>style.visibility</p:attrName>
                                        </p:attrNameLst>
                                      </p:cBhvr>
                                      <p:to>
                                        <p:strVal val="visible"/>
                                      </p:to>
                                    </p:set>
                                    <p:anim calcmode="lin" valueType="num">
                                      <p:cBhvr additive="base">
                                        <p:cTn id="58" dur="500" fill="hold"/>
                                        <p:tgtEl>
                                          <p:spTgt spid="71"/>
                                        </p:tgtEl>
                                        <p:attrNameLst>
                                          <p:attrName>ppt_x</p:attrName>
                                        </p:attrNameLst>
                                      </p:cBhvr>
                                      <p:tavLst>
                                        <p:tav tm="0">
                                          <p:val>
                                            <p:strVal val="#ppt_x"/>
                                          </p:val>
                                        </p:tav>
                                        <p:tav tm="100000">
                                          <p:val>
                                            <p:strVal val="#ppt_x"/>
                                          </p:val>
                                        </p:tav>
                                      </p:tavLst>
                                    </p:anim>
                                    <p:anim calcmode="lin" valueType="num">
                                      <p:cBhvr additive="base">
                                        <p:cTn id="59" dur="500" fill="hold"/>
                                        <p:tgtEl>
                                          <p:spTgt spid="71"/>
                                        </p:tgtEl>
                                        <p:attrNameLst>
                                          <p:attrName>ppt_y</p:attrName>
                                        </p:attrNameLst>
                                      </p:cBhvr>
                                      <p:tavLst>
                                        <p:tav tm="0">
                                          <p:val>
                                            <p:strVal val="1+#ppt_h/2"/>
                                          </p:val>
                                        </p:tav>
                                        <p:tav tm="100000">
                                          <p:val>
                                            <p:strVal val="#ppt_y"/>
                                          </p:val>
                                        </p:tav>
                                      </p:tavLst>
                                    </p:anim>
                                  </p:childTnLst>
                                </p:cTn>
                              </p:par>
                              <p:par>
                                <p:cTn id="60" presetID="2" presetClass="entr" presetSubtype="4" fill="hold" nodeType="withEffect">
                                  <p:stCondLst>
                                    <p:cond delay="0"/>
                                  </p:stCondLst>
                                  <p:childTnLst>
                                    <p:set>
                                      <p:cBhvr>
                                        <p:cTn id="61" dur="1" fill="hold">
                                          <p:stCondLst>
                                            <p:cond delay="0"/>
                                          </p:stCondLst>
                                        </p:cTn>
                                        <p:tgtEl>
                                          <p:spTgt spid="10"/>
                                        </p:tgtEl>
                                        <p:attrNameLst>
                                          <p:attrName>style.visibility</p:attrName>
                                        </p:attrNameLst>
                                      </p:cBhvr>
                                      <p:to>
                                        <p:strVal val="visible"/>
                                      </p:to>
                                    </p:set>
                                    <p:anim calcmode="lin" valueType="num">
                                      <p:cBhvr additive="base">
                                        <p:cTn id="62" dur="500" fill="hold"/>
                                        <p:tgtEl>
                                          <p:spTgt spid="10"/>
                                        </p:tgtEl>
                                        <p:attrNameLst>
                                          <p:attrName>ppt_x</p:attrName>
                                        </p:attrNameLst>
                                      </p:cBhvr>
                                      <p:tavLst>
                                        <p:tav tm="0">
                                          <p:val>
                                            <p:strVal val="#ppt_x"/>
                                          </p:val>
                                        </p:tav>
                                        <p:tav tm="100000">
                                          <p:val>
                                            <p:strVal val="#ppt_x"/>
                                          </p:val>
                                        </p:tav>
                                      </p:tavLst>
                                    </p:anim>
                                    <p:anim calcmode="lin" valueType="num">
                                      <p:cBhvr additive="base">
                                        <p:cTn id="63" dur="500" fill="hold"/>
                                        <p:tgtEl>
                                          <p:spTgt spid="10"/>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stCondLst>
                                    <p:cond delay="0"/>
                                  </p:stCondLst>
                                  <p:childTnLst>
                                    <p:set>
                                      <p:cBhvr>
                                        <p:cTn id="65" dur="1" fill="hold">
                                          <p:stCondLst>
                                            <p:cond delay="0"/>
                                          </p:stCondLst>
                                        </p:cTn>
                                        <p:tgtEl>
                                          <p:spTgt spid="14"/>
                                        </p:tgtEl>
                                        <p:attrNameLst>
                                          <p:attrName>style.visibility</p:attrName>
                                        </p:attrNameLst>
                                      </p:cBhvr>
                                      <p:to>
                                        <p:strVal val="visible"/>
                                      </p:to>
                                    </p:set>
                                    <p:anim calcmode="lin" valueType="num">
                                      <p:cBhvr additive="base">
                                        <p:cTn id="66" dur="500" fill="hold"/>
                                        <p:tgtEl>
                                          <p:spTgt spid="14"/>
                                        </p:tgtEl>
                                        <p:attrNameLst>
                                          <p:attrName>ppt_x</p:attrName>
                                        </p:attrNameLst>
                                      </p:cBhvr>
                                      <p:tavLst>
                                        <p:tav tm="0">
                                          <p:val>
                                            <p:strVal val="#ppt_x"/>
                                          </p:val>
                                        </p:tav>
                                        <p:tav tm="100000">
                                          <p:val>
                                            <p:strVal val="#ppt_x"/>
                                          </p:val>
                                        </p:tav>
                                      </p:tavLst>
                                    </p:anim>
                                    <p:anim calcmode="lin" valueType="num">
                                      <p:cBhvr additive="base">
                                        <p:cTn id="67"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 presetClass="entr" presetSubtype="4" fill="hold" grpId="0" nodeType="clickEffect">
                                  <p:stCondLst>
                                    <p:cond delay="0"/>
                                  </p:stCondLst>
                                  <p:childTnLst>
                                    <p:set>
                                      <p:cBhvr>
                                        <p:cTn id="71" dur="1" fill="hold">
                                          <p:stCondLst>
                                            <p:cond delay="0"/>
                                          </p:stCondLst>
                                        </p:cTn>
                                        <p:tgtEl>
                                          <p:spTgt spid="72"/>
                                        </p:tgtEl>
                                        <p:attrNameLst>
                                          <p:attrName>style.visibility</p:attrName>
                                        </p:attrNameLst>
                                      </p:cBhvr>
                                      <p:to>
                                        <p:strVal val="visible"/>
                                      </p:to>
                                    </p:set>
                                    <p:anim calcmode="lin" valueType="num">
                                      <p:cBhvr additive="base">
                                        <p:cTn id="72" dur="500" fill="hold"/>
                                        <p:tgtEl>
                                          <p:spTgt spid="72"/>
                                        </p:tgtEl>
                                        <p:attrNameLst>
                                          <p:attrName>ppt_x</p:attrName>
                                        </p:attrNameLst>
                                      </p:cBhvr>
                                      <p:tavLst>
                                        <p:tav tm="0">
                                          <p:val>
                                            <p:strVal val="#ppt_x"/>
                                          </p:val>
                                        </p:tav>
                                        <p:tav tm="100000">
                                          <p:val>
                                            <p:strVal val="#ppt_x"/>
                                          </p:val>
                                        </p:tav>
                                      </p:tavLst>
                                    </p:anim>
                                    <p:anim calcmode="lin" valueType="num">
                                      <p:cBhvr additive="base">
                                        <p:cTn id="73" dur="500" fill="hold"/>
                                        <p:tgtEl>
                                          <p:spTgt spid="72"/>
                                        </p:tgtEl>
                                        <p:attrNameLst>
                                          <p:attrName>ppt_y</p:attrName>
                                        </p:attrNameLst>
                                      </p:cBhvr>
                                      <p:tavLst>
                                        <p:tav tm="0">
                                          <p:val>
                                            <p:strVal val="1+#ppt_h/2"/>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2" presetClass="entr" presetSubtype="8" fill="hold" nodeType="clickEffect">
                                  <p:stCondLst>
                                    <p:cond delay="0"/>
                                  </p:stCondLst>
                                  <p:childTnLst>
                                    <p:set>
                                      <p:cBhvr>
                                        <p:cTn id="77" dur="1" fill="hold">
                                          <p:stCondLst>
                                            <p:cond delay="0"/>
                                          </p:stCondLst>
                                        </p:cTn>
                                        <p:tgtEl>
                                          <p:spTgt spid="8"/>
                                        </p:tgtEl>
                                        <p:attrNameLst>
                                          <p:attrName>style.visibility</p:attrName>
                                        </p:attrNameLst>
                                      </p:cBhvr>
                                      <p:to>
                                        <p:strVal val="visible"/>
                                      </p:to>
                                    </p:set>
                                    <p:anim calcmode="lin" valueType="num">
                                      <p:cBhvr additive="base">
                                        <p:cTn id="78" dur="500" fill="hold"/>
                                        <p:tgtEl>
                                          <p:spTgt spid="8"/>
                                        </p:tgtEl>
                                        <p:attrNameLst>
                                          <p:attrName>ppt_x</p:attrName>
                                        </p:attrNameLst>
                                      </p:cBhvr>
                                      <p:tavLst>
                                        <p:tav tm="0">
                                          <p:val>
                                            <p:strVal val="0-#ppt_w/2"/>
                                          </p:val>
                                        </p:tav>
                                        <p:tav tm="100000">
                                          <p:val>
                                            <p:strVal val="#ppt_x"/>
                                          </p:val>
                                        </p:tav>
                                      </p:tavLst>
                                    </p:anim>
                                    <p:anim calcmode="lin" valueType="num">
                                      <p:cBhvr additive="base">
                                        <p:cTn id="79"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4" grpId="0"/>
      <p:bldP spid="16" grpId="0" animBg="1"/>
      <p:bldP spid="70" grpId="0" animBg="1"/>
      <p:bldP spid="71" grpId="0" animBg="1"/>
      <p:bldP spid="7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2123658"/>
          </a:xfrm>
          <a:prstGeom prst="rect">
            <a:avLst/>
          </a:prstGeom>
          <a:blipFill>
            <a:blip r:embed="rId2"/>
            <a:tile tx="0" ty="0" sx="100000" sy="100000" flip="none" algn="tl"/>
          </a:blipFill>
        </p:spPr>
        <p:txBody>
          <a:bodyPr wrap="square" rtlCol="0">
            <a:spAutoFit/>
          </a:bodyPr>
          <a:lstStyle/>
          <a:p>
            <a:endParaRPr lang="bn-BD" sz="4400" dirty="0" smtClean="0">
              <a:solidFill>
                <a:schemeClr val="tx1">
                  <a:lumMod val="95000"/>
                  <a:lumOff val="5000"/>
                </a:schemeClr>
              </a:solidFill>
              <a:latin typeface="NikoshBAN" pitchFamily="2" charset="0"/>
              <a:cs typeface="NikoshBAN" pitchFamily="2" charset="0"/>
            </a:endParaRPr>
          </a:p>
          <a:p>
            <a:r>
              <a:rPr lang="bn-BD" sz="4400" dirty="0" smtClean="0">
                <a:solidFill>
                  <a:schemeClr val="tx1">
                    <a:lumMod val="95000"/>
                    <a:lumOff val="5000"/>
                  </a:schemeClr>
                </a:solidFill>
                <a:latin typeface="NikoshBAN" pitchFamily="2" charset="0"/>
                <a:cs typeface="NikoshBAN" pitchFamily="2" charset="0"/>
              </a:rPr>
              <a:t>মোবাইলের কাজ  =  ?</a:t>
            </a:r>
          </a:p>
          <a:p>
            <a:endParaRPr lang="en-US" sz="4400" dirty="0">
              <a:solidFill>
                <a:schemeClr val="tx1">
                  <a:lumMod val="95000"/>
                  <a:lumOff val="5000"/>
                </a:schemeClr>
              </a:solidFill>
              <a:latin typeface="NikoshBAN" pitchFamily="2" charset="0"/>
              <a:cs typeface="NikoshBAN" pitchFamily="2" charset="0"/>
            </a:endParaRPr>
          </a:p>
        </p:txBody>
      </p:sp>
      <p:sp>
        <p:nvSpPr>
          <p:cNvPr id="3" name="TextBox 2"/>
          <p:cNvSpPr txBox="1"/>
          <p:nvPr/>
        </p:nvSpPr>
        <p:spPr>
          <a:xfrm>
            <a:off x="0" y="2209800"/>
            <a:ext cx="9144000" cy="4401205"/>
          </a:xfrm>
          <a:prstGeom prst="rect">
            <a:avLst/>
          </a:prstGeom>
          <a:blipFill>
            <a:blip r:embed="rId3"/>
            <a:tile tx="0" ty="0" sx="100000" sy="100000" flip="none" algn="tl"/>
          </a:blipFill>
        </p:spPr>
        <p:txBody>
          <a:bodyPr wrap="square" rtlCol="0">
            <a:spAutoFit/>
          </a:bodyPr>
          <a:lstStyle/>
          <a:p>
            <a:r>
              <a:rPr lang="bn-BD" sz="4000" dirty="0" smtClean="0">
                <a:latin typeface="NikoshBAN" pitchFamily="2" charset="0"/>
                <a:cs typeface="NikoshBAN" pitchFamily="2" charset="0"/>
              </a:rPr>
              <a:t>আমরা মোবাইলের মাধ্যমে দেশ বিদেশের খবর অতিদ্রুত আদান প্রদান করতে পারি এবং ইন্টারনেট ব্যবহার করে বিশ্বের বিভিন্ন তথ্য অতি সহজে সংগ্রহ করতে পারি। </a:t>
            </a:r>
          </a:p>
          <a:p>
            <a:endParaRPr lang="bn-BD" sz="4000" dirty="0" smtClean="0">
              <a:latin typeface="NikoshBAN" pitchFamily="2" charset="0"/>
              <a:cs typeface="NikoshBAN" pitchFamily="2" charset="0"/>
            </a:endParaRPr>
          </a:p>
          <a:p>
            <a:endParaRPr lang="bn-BD" sz="4000" dirty="0" smtClean="0">
              <a:latin typeface="NikoshBAN" pitchFamily="2" charset="0"/>
              <a:cs typeface="NikoshBAN" pitchFamily="2" charset="0"/>
            </a:endParaRPr>
          </a:p>
          <a:p>
            <a:endParaRPr lang="bn-BD" sz="4000" dirty="0" smtClean="0">
              <a:latin typeface="NikoshBAN" pitchFamily="2" charset="0"/>
              <a:cs typeface="NikoshBAN" pitchFamily="2" charset="0"/>
            </a:endParaRPr>
          </a:p>
          <a:p>
            <a:endParaRPr lang="en-US" sz="4000" dirty="0">
              <a:latin typeface="NikoshBAN" pitchFamily="2" charset="0"/>
              <a:cs typeface="NikoshBAN"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4" fill="hold" grpId="0" nodeType="clickEffect">
                                  <p:stCondLst>
                                    <p:cond delay="0"/>
                                  </p:stCondLst>
                                  <p:iterate type="wd">
                                    <p:tmPct val="10000"/>
                                  </p:iterate>
                                  <p:childTnLst>
                                    <p:set>
                                      <p:cBhvr>
                                        <p:cTn id="11" dur="1" fill="hold">
                                          <p:stCondLst>
                                            <p:cond delay="0"/>
                                          </p:stCondLst>
                                        </p:cTn>
                                        <p:tgtEl>
                                          <p:spTgt spid="3"/>
                                        </p:tgtEl>
                                        <p:attrNameLst>
                                          <p:attrName>style.visibility</p:attrName>
                                        </p:attrNameLst>
                                      </p:cBhvr>
                                      <p:to>
                                        <p:strVal val="visible"/>
                                      </p:to>
                                    </p:set>
                                    <p:animEffect transition="in" filter="wheel(4)">
                                      <p:cBhvr>
                                        <p:cTn id="12"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3939540"/>
          </a:xfrm>
          <a:prstGeom prst="rect">
            <a:avLst/>
          </a:prstGeom>
          <a:blipFill>
            <a:blip r:embed="rId2"/>
            <a:tile tx="0" ty="0" sx="100000" sy="100000" flip="none" algn="tl"/>
          </a:blipFill>
        </p:spPr>
        <p:txBody>
          <a:bodyPr wrap="square" rtlCol="0">
            <a:spAutoFit/>
          </a:bodyPr>
          <a:lstStyle/>
          <a:p>
            <a:pPr algn="ctr"/>
            <a:endParaRPr lang="en-US" sz="6600" dirty="0" smtClean="0">
              <a:solidFill>
                <a:srgbClr val="7030A0"/>
              </a:solidFill>
              <a:latin typeface="NikoshBAN" pitchFamily="2" charset="0"/>
              <a:cs typeface="NikoshBAN" pitchFamily="2" charset="0"/>
            </a:endParaRPr>
          </a:p>
          <a:p>
            <a:pPr algn="ctr"/>
            <a:r>
              <a:rPr lang="bn-BD" sz="9600" dirty="0" smtClean="0">
                <a:solidFill>
                  <a:srgbClr val="7030A0"/>
                </a:solidFill>
                <a:latin typeface="NikoshBAN" pitchFamily="2" charset="0"/>
                <a:cs typeface="NikoshBAN" pitchFamily="2" charset="0"/>
              </a:rPr>
              <a:t>একক</a:t>
            </a:r>
            <a:r>
              <a:rPr lang="bn-BD" sz="8800" dirty="0" smtClean="0">
                <a:solidFill>
                  <a:srgbClr val="7030A0"/>
                </a:solidFill>
                <a:latin typeface="NikoshBAN" pitchFamily="2" charset="0"/>
                <a:cs typeface="NikoshBAN" pitchFamily="2" charset="0"/>
              </a:rPr>
              <a:t> </a:t>
            </a:r>
            <a:r>
              <a:rPr lang="bn-BD" sz="9600" dirty="0" smtClean="0">
                <a:solidFill>
                  <a:srgbClr val="7030A0"/>
                </a:solidFill>
                <a:latin typeface="NikoshBAN" pitchFamily="2" charset="0"/>
                <a:cs typeface="NikoshBAN" pitchFamily="2" charset="0"/>
              </a:rPr>
              <a:t>কাজ</a:t>
            </a:r>
            <a:endParaRPr lang="en-US" sz="600" dirty="0" smtClean="0">
              <a:solidFill>
                <a:srgbClr val="7030A0"/>
              </a:solidFill>
              <a:latin typeface="NikoshBAN" pitchFamily="2" charset="0"/>
              <a:cs typeface="NikoshBAN" pitchFamily="2" charset="0"/>
            </a:endParaRPr>
          </a:p>
          <a:p>
            <a:pPr algn="ctr"/>
            <a:r>
              <a:rPr lang="bn-BD" sz="8800" dirty="0" smtClean="0">
                <a:solidFill>
                  <a:srgbClr val="7030A0"/>
                </a:solidFill>
                <a:latin typeface="NikoshBAN" pitchFamily="2" charset="0"/>
                <a:cs typeface="NikoshBAN" pitchFamily="2" charset="0"/>
              </a:rPr>
              <a:t> </a:t>
            </a:r>
            <a:endParaRPr lang="en-US" sz="8800" dirty="0">
              <a:solidFill>
                <a:srgbClr val="7030A0"/>
              </a:solidFill>
              <a:latin typeface="NikoshBAN" pitchFamily="2" charset="0"/>
              <a:cs typeface="NikoshBAN" pitchFamily="2" charset="0"/>
            </a:endParaRPr>
          </a:p>
        </p:txBody>
      </p:sp>
      <p:sp>
        <p:nvSpPr>
          <p:cNvPr id="3" name="Rectangle 2"/>
          <p:cNvSpPr/>
          <p:nvPr/>
        </p:nvSpPr>
        <p:spPr>
          <a:xfrm>
            <a:off x="0" y="2991683"/>
            <a:ext cx="9144000" cy="4247317"/>
          </a:xfrm>
          <a:prstGeom prst="rect">
            <a:avLst/>
          </a:prstGeom>
          <a:blipFill>
            <a:blip r:embed="rId3"/>
            <a:tile tx="0" ty="0" sx="100000" sy="100000" flip="none" algn="tl"/>
          </a:blipFill>
        </p:spPr>
        <p:txBody>
          <a:bodyPr wrap="square">
            <a:spAutoFit/>
          </a:bodyPr>
          <a:lstStyle/>
          <a:p>
            <a:pPr algn="ctr"/>
            <a:r>
              <a:rPr lang="bn-BD" sz="5400" dirty="0" smtClean="0">
                <a:latin typeface="NikoshBAN" pitchFamily="2" charset="0"/>
                <a:cs typeface="NikoshBAN" pitchFamily="2" charset="0"/>
              </a:rPr>
              <a:t>শিক্ষার্থীদের মধ্য হতে শুদ্ধ উচ্চারণ যাচাই ।</a:t>
            </a:r>
            <a:endParaRPr lang="en-US" sz="900" dirty="0" smtClean="0">
              <a:latin typeface="NikoshBAN" pitchFamily="2" charset="0"/>
              <a:cs typeface="NikoshBAN" pitchFamily="2" charset="0"/>
            </a:endParaRPr>
          </a:p>
          <a:p>
            <a:pPr algn="ctr"/>
            <a:endParaRPr lang="en-US" sz="5400" dirty="0" smtClean="0">
              <a:latin typeface="NikoshBAN" pitchFamily="2" charset="0"/>
              <a:cs typeface="NikoshBAN" pitchFamily="2" charset="0"/>
            </a:endParaRPr>
          </a:p>
          <a:p>
            <a:pPr algn="ctr"/>
            <a:endParaRPr lang="en-US" sz="5400" dirty="0" smtClean="0">
              <a:latin typeface="NikoshBAN" pitchFamily="2" charset="0"/>
              <a:cs typeface="NikoshBAN" pitchFamily="2" charset="0"/>
            </a:endParaRPr>
          </a:p>
          <a:p>
            <a:pPr algn="ctr"/>
            <a:endParaRPr lang="bn-BD" sz="5400" dirty="0" smtClean="0">
              <a:latin typeface="NikoshBAN" pitchFamily="2" charset="0"/>
              <a:cs typeface="NikoshBAN" pitchFamily="2" charset="0"/>
            </a:endParaRPr>
          </a:p>
          <a:p>
            <a:endParaRPr lang="en-US" sz="5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32" fill="hold" grpId="0" nodeType="clickEffect">
                                  <p:stCondLst>
                                    <p:cond delay="0"/>
                                  </p:stCondLst>
                                  <p:iterate type="wd">
                                    <p:tmPct val="10000"/>
                                  </p:iterate>
                                  <p:childTnLst>
                                    <p:set>
                                      <p:cBhvr>
                                        <p:cTn id="6" dur="1" fill="hold">
                                          <p:stCondLst>
                                            <p:cond delay="0"/>
                                          </p:stCondLst>
                                        </p:cTn>
                                        <p:tgtEl>
                                          <p:spTgt spid="2"/>
                                        </p:tgtEl>
                                        <p:attrNameLst>
                                          <p:attrName>style.visibility</p:attrName>
                                        </p:attrNameLst>
                                      </p:cBhvr>
                                      <p:to>
                                        <p:strVal val="visible"/>
                                      </p:to>
                                    </p:set>
                                    <p:animEffect transition="in" filter="diamond(out)">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5" fill="hold" grpId="0" nodeType="clickEffect">
                                  <p:stCondLst>
                                    <p:cond delay="0"/>
                                  </p:stCondLst>
                                  <p:iterate type="lt">
                                    <p:tmPct val="10000"/>
                                  </p:iterate>
                                  <p:childTnLst>
                                    <p:set>
                                      <p:cBhvr>
                                        <p:cTn id="11" dur="1" fill="hold">
                                          <p:stCondLst>
                                            <p:cond delay="0"/>
                                          </p:stCondLst>
                                        </p:cTn>
                                        <p:tgtEl>
                                          <p:spTgt spid="3"/>
                                        </p:tgtEl>
                                        <p:attrNameLst>
                                          <p:attrName>style.visibility</p:attrName>
                                        </p:attrNameLst>
                                      </p:cBhvr>
                                      <p:to>
                                        <p:strVal val="visible"/>
                                      </p:to>
                                    </p:set>
                                    <p:animEffect transition="in" filter="randombar(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2708434"/>
          </a:xfrm>
          <a:prstGeom prst="rect">
            <a:avLst/>
          </a:prstGeom>
          <a:blipFill>
            <a:blip r:embed="rId3"/>
            <a:stretch>
              <a:fillRect/>
            </a:stretch>
          </a:blipFill>
        </p:spPr>
        <p:txBody>
          <a:bodyPr wrap="square" rtlCol="0">
            <a:spAutoFit/>
          </a:bodyPr>
          <a:lstStyle/>
          <a:p>
            <a:pPr algn="ctr"/>
            <a:r>
              <a:rPr lang="bn-BD" sz="13800" dirty="0" smtClean="0">
                <a:latin typeface="NikoshBAN" pitchFamily="2" charset="0"/>
                <a:cs typeface="NikoshBAN" pitchFamily="2" charset="0"/>
              </a:rPr>
              <a:t>দলীয় কাজ</a:t>
            </a:r>
            <a:endParaRPr lang="bn-BD" sz="1000" dirty="0" smtClean="0">
              <a:latin typeface="NikoshBAN" pitchFamily="2" charset="0"/>
              <a:cs typeface="NikoshBAN" pitchFamily="2" charset="0"/>
            </a:endParaRPr>
          </a:p>
          <a:p>
            <a:pPr algn="ctr"/>
            <a:endParaRPr lang="en-US" sz="3200" dirty="0">
              <a:latin typeface="NikoshBAN" pitchFamily="2" charset="0"/>
              <a:cs typeface="NikoshBAN" pitchFamily="2" charset="0"/>
            </a:endParaRPr>
          </a:p>
        </p:txBody>
      </p:sp>
      <p:sp>
        <p:nvSpPr>
          <p:cNvPr id="5" name="TextBox 4"/>
          <p:cNvSpPr txBox="1"/>
          <p:nvPr/>
        </p:nvSpPr>
        <p:spPr>
          <a:xfrm>
            <a:off x="0" y="4724400"/>
            <a:ext cx="9144000" cy="2585323"/>
          </a:xfrm>
          <a:prstGeom prst="rect">
            <a:avLst/>
          </a:prstGeom>
          <a:blipFill>
            <a:blip r:embed="rId4"/>
            <a:tile tx="0" ty="0" sx="100000" sy="100000" flip="none" algn="tl"/>
          </a:blipFill>
        </p:spPr>
        <p:txBody>
          <a:bodyPr wrap="square" rtlCol="0">
            <a:spAutoFit/>
          </a:bodyPr>
          <a:lstStyle/>
          <a:p>
            <a:pPr algn="ctr"/>
            <a:endParaRPr lang="bn-BD" sz="5400" dirty="0" smtClean="0">
              <a:solidFill>
                <a:srgbClr val="C00000"/>
              </a:solidFill>
              <a:latin typeface="NikoshBAN" pitchFamily="2" charset="0"/>
              <a:cs typeface="NikoshBAN" pitchFamily="2" charset="0"/>
            </a:endParaRPr>
          </a:p>
          <a:p>
            <a:pPr algn="ctr"/>
            <a:r>
              <a:rPr lang="bn-BD" sz="5400" dirty="0" smtClean="0">
                <a:solidFill>
                  <a:srgbClr val="C00000"/>
                </a:solidFill>
                <a:latin typeface="NikoshBAN" pitchFamily="2" charset="0"/>
                <a:cs typeface="NikoshBAN" pitchFamily="2" charset="0"/>
              </a:rPr>
              <a:t>মোবাইল ও ডিশএন্টেনার কাজ কী লিখ ।  </a:t>
            </a:r>
          </a:p>
          <a:p>
            <a:pPr algn="ctr"/>
            <a:r>
              <a:rPr lang="bn-BD" sz="5400" dirty="0" smtClean="0">
                <a:solidFill>
                  <a:srgbClr val="C00000"/>
                </a:solidFill>
                <a:latin typeface="NikoshBAN" pitchFamily="2" charset="0"/>
                <a:cs typeface="NikoshBAN" pitchFamily="2" charset="0"/>
              </a:rPr>
              <a:t>   </a:t>
            </a:r>
            <a:endParaRPr lang="en-US" sz="5400" dirty="0">
              <a:solidFill>
                <a:srgbClr val="C00000"/>
              </a:solidFill>
              <a:latin typeface="NikoshBAN" pitchFamily="2" charset="0"/>
              <a:cs typeface="NikoshBAN" pitchFamily="2" charset="0"/>
            </a:endParaRPr>
          </a:p>
        </p:txBody>
      </p:sp>
      <p:sp>
        <p:nvSpPr>
          <p:cNvPr id="6" name="TextBox 5"/>
          <p:cNvSpPr txBox="1"/>
          <p:nvPr/>
        </p:nvSpPr>
        <p:spPr>
          <a:xfrm>
            <a:off x="0" y="2667000"/>
            <a:ext cx="2971800" cy="2092881"/>
          </a:xfrm>
          <a:prstGeom prst="rect">
            <a:avLst/>
          </a:prstGeom>
          <a:blipFill>
            <a:blip r:embed="rId5" cstate="print"/>
            <a:stretch>
              <a:fillRect/>
            </a:stretch>
          </a:blipFill>
        </p:spPr>
        <p:txBody>
          <a:bodyPr wrap="square" rtlCol="0">
            <a:spAutoFit/>
          </a:bodyPr>
          <a:lstStyle/>
          <a:p>
            <a:r>
              <a:rPr lang="bn-BD" sz="5400" dirty="0" smtClean="0">
                <a:latin typeface="NikoshBAN" pitchFamily="2" charset="0"/>
                <a:cs typeface="NikoshBAN" pitchFamily="2" charset="0"/>
              </a:rPr>
              <a:t>  </a:t>
            </a:r>
            <a:r>
              <a:rPr lang="bn-BD" sz="8000" dirty="0" smtClean="0">
                <a:latin typeface="NikoshBAN" pitchFamily="2" charset="0"/>
                <a:cs typeface="NikoshBAN" pitchFamily="2" charset="0"/>
              </a:rPr>
              <a:t>দল-১</a:t>
            </a:r>
            <a:endParaRPr lang="bn-BD" sz="800" dirty="0" smtClean="0">
              <a:latin typeface="NikoshBAN" pitchFamily="2" charset="0"/>
              <a:cs typeface="NikoshBAN" pitchFamily="2" charset="0"/>
            </a:endParaRPr>
          </a:p>
          <a:p>
            <a:endParaRPr lang="bn-BD" sz="800" dirty="0" smtClean="0">
              <a:latin typeface="NikoshBAN" pitchFamily="2" charset="0"/>
              <a:cs typeface="NikoshBAN" pitchFamily="2" charset="0"/>
            </a:endParaRPr>
          </a:p>
          <a:p>
            <a:endParaRPr lang="bn-BD" sz="800" dirty="0" smtClean="0">
              <a:latin typeface="NikoshBAN" pitchFamily="2" charset="0"/>
              <a:cs typeface="NikoshBAN" pitchFamily="2" charset="0"/>
            </a:endParaRPr>
          </a:p>
          <a:p>
            <a:endParaRPr lang="bn-BD" sz="800" dirty="0" smtClean="0">
              <a:latin typeface="NikoshBAN" pitchFamily="2" charset="0"/>
              <a:cs typeface="NikoshBAN" pitchFamily="2" charset="0"/>
            </a:endParaRPr>
          </a:p>
          <a:p>
            <a:endParaRPr lang="bn-BD" sz="800" dirty="0" smtClean="0">
              <a:latin typeface="NikoshBAN" pitchFamily="2" charset="0"/>
              <a:cs typeface="NikoshBAN" pitchFamily="2" charset="0"/>
            </a:endParaRPr>
          </a:p>
          <a:p>
            <a:endParaRPr lang="bn-BD" sz="800" dirty="0" smtClean="0">
              <a:latin typeface="NikoshBAN" pitchFamily="2" charset="0"/>
              <a:cs typeface="NikoshBAN" pitchFamily="2" charset="0"/>
            </a:endParaRPr>
          </a:p>
          <a:p>
            <a:endParaRPr lang="bn-BD" sz="1000" dirty="0">
              <a:latin typeface="NikoshBAN" pitchFamily="2" charset="0"/>
              <a:cs typeface="NikoshBAN" pitchFamily="2" charset="0"/>
            </a:endParaRPr>
          </a:p>
        </p:txBody>
      </p:sp>
      <p:sp>
        <p:nvSpPr>
          <p:cNvPr id="7" name="TextBox 6"/>
          <p:cNvSpPr txBox="1"/>
          <p:nvPr/>
        </p:nvSpPr>
        <p:spPr>
          <a:xfrm>
            <a:off x="2971800" y="2667000"/>
            <a:ext cx="3429000" cy="2154436"/>
          </a:xfrm>
          <a:prstGeom prst="rect">
            <a:avLst/>
          </a:prstGeom>
          <a:blipFill>
            <a:blip r:embed="rId6"/>
            <a:stretch>
              <a:fillRect/>
            </a:stretch>
          </a:blipFill>
        </p:spPr>
        <p:txBody>
          <a:bodyPr wrap="square" rtlCol="0">
            <a:spAutoFit/>
          </a:bodyPr>
          <a:lstStyle/>
          <a:p>
            <a:r>
              <a:rPr lang="bn-BD" sz="5400" dirty="0" smtClean="0">
                <a:solidFill>
                  <a:srgbClr val="C00000"/>
                </a:solidFill>
                <a:latin typeface="NikoshBAN" pitchFamily="2" charset="0"/>
                <a:cs typeface="NikoshBAN" pitchFamily="2" charset="0"/>
              </a:rPr>
              <a:t> </a:t>
            </a:r>
            <a:r>
              <a:rPr lang="bn-BD" sz="8000" dirty="0" smtClean="0">
                <a:solidFill>
                  <a:srgbClr val="C00000"/>
                </a:solidFill>
                <a:latin typeface="NikoshBAN" pitchFamily="2" charset="0"/>
                <a:cs typeface="NikoshBAN" pitchFamily="2" charset="0"/>
              </a:rPr>
              <a:t>দল-২</a:t>
            </a:r>
            <a:endParaRPr lang="bn-BD" sz="5400" dirty="0" smtClean="0">
              <a:solidFill>
                <a:srgbClr val="C00000"/>
              </a:solidFill>
              <a:latin typeface="NikoshBAN" pitchFamily="2" charset="0"/>
              <a:cs typeface="NikoshBAN" pitchFamily="2" charset="0"/>
            </a:endParaRPr>
          </a:p>
          <a:p>
            <a:r>
              <a:rPr lang="bn-BD" sz="5400" dirty="0" smtClean="0">
                <a:solidFill>
                  <a:srgbClr val="C00000"/>
                </a:solidFill>
                <a:latin typeface="NikoshBAN" pitchFamily="2" charset="0"/>
                <a:cs typeface="NikoshBAN" pitchFamily="2" charset="0"/>
              </a:rPr>
              <a:t> </a:t>
            </a:r>
            <a:endParaRPr lang="en-US" sz="5400" dirty="0">
              <a:solidFill>
                <a:srgbClr val="C00000"/>
              </a:solidFill>
              <a:latin typeface="NikoshBAN" pitchFamily="2" charset="0"/>
              <a:cs typeface="NikoshBAN" pitchFamily="2" charset="0"/>
            </a:endParaRPr>
          </a:p>
        </p:txBody>
      </p:sp>
      <p:sp>
        <p:nvSpPr>
          <p:cNvPr id="8" name="TextBox 7"/>
          <p:cNvSpPr txBox="1"/>
          <p:nvPr/>
        </p:nvSpPr>
        <p:spPr>
          <a:xfrm>
            <a:off x="6400800" y="2667000"/>
            <a:ext cx="2743200" cy="2154436"/>
          </a:xfrm>
          <a:prstGeom prst="rect">
            <a:avLst/>
          </a:prstGeom>
          <a:blipFill>
            <a:blip r:embed="rId7" cstate="print"/>
            <a:stretch>
              <a:fillRect/>
            </a:stretch>
          </a:blipFill>
        </p:spPr>
        <p:txBody>
          <a:bodyPr wrap="square" rtlCol="0">
            <a:spAutoFit/>
          </a:bodyPr>
          <a:lstStyle/>
          <a:p>
            <a:pPr algn="ctr"/>
            <a:r>
              <a:rPr lang="bn-BD" sz="8000" dirty="0" smtClean="0">
                <a:latin typeface="NikoshBAN" pitchFamily="2" charset="0"/>
                <a:cs typeface="NikoshBAN" pitchFamily="2" charset="0"/>
              </a:rPr>
              <a:t>দল-৩</a:t>
            </a:r>
          </a:p>
          <a:p>
            <a:pPr algn="ctr"/>
            <a:r>
              <a:rPr lang="bn-BD" sz="5400" dirty="0" smtClean="0">
                <a:latin typeface="NikoshBAN" pitchFamily="2" charset="0"/>
                <a:cs typeface="NikoshBAN" pitchFamily="2" charset="0"/>
              </a:rPr>
              <a:t>  </a:t>
            </a:r>
            <a:endParaRPr lang="en-US" sz="5400" dirty="0">
              <a:latin typeface="NikoshBAN" pitchFamily="2" charset="0"/>
              <a:cs typeface="NikoshBAN"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0-#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2"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1000" fill="hold"/>
                                        <p:tgtEl>
                                          <p:spTgt spid="6"/>
                                        </p:tgtEl>
                                        <p:attrNameLst>
                                          <p:attrName>ppt_x</p:attrName>
                                        </p:attrNameLst>
                                      </p:cBhvr>
                                      <p:tavLst>
                                        <p:tav tm="0">
                                          <p:val>
                                            <p:strVal val="0-#ppt_w/2"/>
                                          </p:val>
                                        </p:tav>
                                        <p:tav tm="100000">
                                          <p:val>
                                            <p:strVal val="#ppt_x"/>
                                          </p:val>
                                        </p:tav>
                                      </p:tavLst>
                                    </p:anim>
                                    <p:anim calcmode="lin" valueType="num">
                                      <p:cBhvr additive="base">
                                        <p:cTn id="14" dur="1000" fill="hold"/>
                                        <p:tgtEl>
                                          <p:spTgt spid="6"/>
                                        </p:tgtEl>
                                        <p:attrNameLst>
                                          <p:attrName>ppt_y</p:attrName>
                                        </p:attrNameLst>
                                      </p:cBhvr>
                                      <p:tavLst>
                                        <p:tav tm="0">
                                          <p:val>
                                            <p:strVal val="1+#ppt_h/2"/>
                                          </p:val>
                                        </p:tav>
                                        <p:tav tm="100000">
                                          <p:val>
                                            <p:strVal val="#ppt_y"/>
                                          </p:val>
                                        </p:tav>
                                      </p:tavLst>
                                    </p:anim>
                                  </p:childTnLst>
                                </p:cTn>
                              </p:par>
                              <p:par>
                                <p:cTn id="15" presetID="2" presetClass="entr" presetSubtype="12"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1000" fill="hold"/>
                                        <p:tgtEl>
                                          <p:spTgt spid="7"/>
                                        </p:tgtEl>
                                        <p:attrNameLst>
                                          <p:attrName>ppt_x</p:attrName>
                                        </p:attrNameLst>
                                      </p:cBhvr>
                                      <p:tavLst>
                                        <p:tav tm="0">
                                          <p:val>
                                            <p:strVal val="0-#ppt_w/2"/>
                                          </p:val>
                                        </p:tav>
                                        <p:tav tm="100000">
                                          <p:val>
                                            <p:strVal val="#ppt_x"/>
                                          </p:val>
                                        </p:tav>
                                      </p:tavLst>
                                    </p:anim>
                                    <p:anim calcmode="lin" valueType="num">
                                      <p:cBhvr additive="base">
                                        <p:cTn id="18" dur="1000" fill="hold"/>
                                        <p:tgtEl>
                                          <p:spTgt spid="7"/>
                                        </p:tgtEl>
                                        <p:attrNameLst>
                                          <p:attrName>ppt_y</p:attrName>
                                        </p:attrNameLst>
                                      </p:cBhvr>
                                      <p:tavLst>
                                        <p:tav tm="0">
                                          <p:val>
                                            <p:strVal val="1+#ppt_h/2"/>
                                          </p:val>
                                        </p:tav>
                                        <p:tav tm="100000">
                                          <p:val>
                                            <p:strVal val="#ppt_y"/>
                                          </p:val>
                                        </p:tav>
                                      </p:tavLst>
                                    </p:anim>
                                  </p:childTnLst>
                                </p:cTn>
                              </p:par>
                              <p:par>
                                <p:cTn id="19" presetID="2" presetClass="entr" presetSubtype="12"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1000" fill="hold"/>
                                        <p:tgtEl>
                                          <p:spTgt spid="8"/>
                                        </p:tgtEl>
                                        <p:attrNameLst>
                                          <p:attrName>ppt_x</p:attrName>
                                        </p:attrNameLst>
                                      </p:cBhvr>
                                      <p:tavLst>
                                        <p:tav tm="0">
                                          <p:val>
                                            <p:strVal val="0-#ppt_w/2"/>
                                          </p:val>
                                        </p:tav>
                                        <p:tav tm="100000">
                                          <p:val>
                                            <p:strVal val="#ppt_x"/>
                                          </p:val>
                                        </p:tav>
                                      </p:tavLst>
                                    </p:anim>
                                    <p:anim calcmode="lin" valueType="num">
                                      <p:cBhvr additive="base">
                                        <p:cTn id="22" dur="10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6" fill="hold" grpId="0" nodeType="clickEffect">
                                  <p:stCondLst>
                                    <p:cond delay="0"/>
                                  </p:stCondLst>
                                  <p:iterate type="lt">
                                    <p:tmPct val="10000"/>
                                  </p:iterate>
                                  <p:childTnLst>
                                    <p:set>
                                      <p:cBhvr>
                                        <p:cTn id="26" dur="1" fill="hold">
                                          <p:stCondLst>
                                            <p:cond delay="0"/>
                                          </p:stCondLst>
                                        </p:cTn>
                                        <p:tgtEl>
                                          <p:spTgt spid="5"/>
                                        </p:tgtEl>
                                        <p:attrNameLst>
                                          <p:attrName>style.visibility</p:attrName>
                                        </p:attrNameLst>
                                      </p:cBhvr>
                                      <p:to>
                                        <p:strVal val="visible"/>
                                      </p:to>
                                    </p:set>
                                    <p:anim calcmode="lin" valueType="num">
                                      <p:cBhvr additive="base">
                                        <p:cTn id="27" dur="1000" fill="hold"/>
                                        <p:tgtEl>
                                          <p:spTgt spid="5"/>
                                        </p:tgtEl>
                                        <p:attrNameLst>
                                          <p:attrName>ppt_x</p:attrName>
                                        </p:attrNameLst>
                                      </p:cBhvr>
                                      <p:tavLst>
                                        <p:tav tm="0">
                                          <p:val>
                                            <p:strVal val="1+#ppt_w/2"/>
                                          </p:val>
                                        </p:tav>
                                        <p:tav tm="100000">
                                          <p:val>
                                            <p:strVal val="#ppt_x"/>
                                          </p:val>
                                        </p:tav>
                                      </p:tavLst>
                                    </p:anim>
                                    <p:anim calcmode="lin" valueType="num">
                                      <p:cBhvr additive="base">
                                        <p:cTn id="28" dur="10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1862048"/>
          </a:xfrm>
          <a:prstGeom prst="rect">
            <a:avLst/>
          </a:prstGeom>
          <a:blipFill>
            <a:blip r:embed="rId2"/>
            <a:tile tx="0" ty="0" sx="100000" sy="100000" flip="none" algn="tl"/>
          </a:blipFill>
        </p:spPr>
        <p:txBody>
          <a:bodyPr wrap="square">
            <a:spAutoFit/>
          </a:bodyPr>
          <a:lstStyle/>
          <a:p>
            <a:pPr algn="ctr"/>
            <a:r>
              <a:rPr lang="bn-BD" sz="11500" dirty="0" smtClean="0">
                <a:solidFill>
                  <a:schemeClr val="bg2">
                    <a:lumMod val="25000"/>
                  </a:schemeClr>
                </a:solidFill>
                <a:latin typeface="NikoshBAN" pitchFamily="2" charset="0"/>
                <a:cs typeface="NikoshBAN" pitchFamily="2" charset="0"/>
              </a:rPr>
              <a:t>মূল্যায়ন</a:t>
            </a:r>
            <a:endParaRPr lang="en-US" sz="11500" dirty="0">
              <a:solidFill>
                <a:schemeClr val="bg2">
                  <a:lumMod val="25000"/>
                </a:schemeClr>
              </a:solidFill>
            </a:endParaRPr>
          </a:p>
        </p:txBody>
      </p:sp>
      <p:sp>
        <p:nvSpPr>
          <p:cNvPr id="3" name="Rectangle 2"/>
          <p:cNvSpPr/>
          <p:nvPr/>
        </p:nvSpPr>
        <p:spPr>
          <a:xfrm>
            <a:off x="1" y="1828800"/>
            <a:ext cx="9143999" cy="1015663"/>
          </a:xfrm>
          <a:prstGeom prst="rect">
            <a:avLst/>
          </a:prstGeom>
          <a:blipFill>
            <a:blip r:embed="rId3"/>
            <a:tile tx="0" ty="0" sx="100000" sy="100000" flip="none" algn="tl"/>
          </a:blipFill>
        </p:spPr>
        <p:txBody>
          <a:bodyPr wrap="square">
            <a:spAutoFit/>
          </a:bodyPr>
          <a:lstStyle/>
          <a:p>
            <a:r>
              <a:rPr lang="bn-BD" sz="6000" dirty="0" smtClean="0">
                <a:solidFill>
                  <a:srgbClr val="7030A0"/>
                </a:solidFill>
                <a:latin typeface="NikoshBAN" pitchFamily="2" charset="0"/>
                <a:cs typeface="NikoshBAN" pitchFamily="2" charset="0"/>
              </a:rPr>
              <a:t>১।মোবাইলে কী কাজ করা যায় ?  </a:t>
            </a:r>
            <a:endParaRPr lang="en-US" sz="6000" dirty="0"/>
          </a:p>
        </p:txBody>
      </p:sp>
      <p:sp>
        <p:nvSpPr>
          <p:cNvPr id="4" name="Rectangle 3"/>
          <p:cNvSpPr/>
          <p:nvPr/>
        </p:nvSpPr>
        <p:spPr>
          <a:xfrm>
            <a:off x="0" y="2819400"/>
            <a:ext cx="9144000" cy="1015663"/>
          </a:xfrm>
          <a:prstGeom prst="rect">
            <a:avLst/>
          </a:prstGeom>
          <a:blipFill>
            <a:blip r:embed="rId4"/>
            <a:tile tx="0" ty="0" sx="100000" sy="100000" flip="none" algn="tl"/>
          </a:blipFill>
        </p:spPr>
        <p:txBody>
          <a:bodyPr wrap="square">
            <a:spAutoFit/>
          </a:bodyPr>
          <a:lstStyle/>
          <a:p>
            <a:r>
              <a:rPr lang="bn-BD" sz="6000" dirty="0" smtClean="0">
                <a:solidFill>
                  <a:srgbClr val="C00000"/>
                </a:solidFill>
                <a:latin typeface="NikoshBAN" pitchFamily="2" charset="0"/>
                <a:cs typeface="NikoshBAN" pitchFamily="2" charset="0"/>
              </a:rPr>
              <a:t>২।</a:t>
            </a:r>
            <a:r>
              <a:rPr lang="bn-BD" sz="5400" dirty="0" smtClean="0">
                <a:solidFill>
                  <a:srgbClr val="C00000"/>
                </a:solidFill>
                <a:latin typeface="NikoshBAN" pitchFamily="2" charset="0"/>
                <a:cs typeface="NikoshBAN" pitchFamily="2" charset="0"/>
              </a:rPr>
              <a:t>কয়েকটি ইলেকট্রনিক্স যন্ত্রের নাম বল</a:t>
            </a:r>
            <a:r>
              <a:rPr lang="en-US" sz="5400" dirty="0" smtClean="0">
                <a:solidFill>
                  <a:srgbClr val="C00000"/>
                </a:solidFill>
                <a:latin typeface="NikoshBAN" pitchFamily="2" charset="0"/>
                <a:cs typeface="NikoshBAN" pitchFamily="2" charset="0"/>
              </a:rPr>
              <a:t> </a:t>
            </a:r>
            <a:r>
              <a:rPr lang="bn-BD" sz="5400" dirty="0" smtClean="0">
                <a:solidFill>
                  <a:srgbClr val="C00000"/>
                </a:solidFill>
                <a:latin typeface="NikoshBAN" pitchFamily="2" charset="0"/>
                <a:cs typeface="NikoshBAN" pitchFamily="2" charset="0"/>
              </a:rPr>
              <a:t>।</a:t>
            </a:r>
            <a:endParaRPr lang="en-US" sz="5400" dirty="0">
              <a:solidFill>
                <a:srgbClr val="C00000"/>
              </a:solidFill>
            </a:endParaRPr>
          </a:p>
        </p:txBody>
      </p:sp>
      <p:sp>
        <p:nvSpPr>
          <p:cNvPr id="5" name="Rectangle 4"/>
          <p:cNvSpPr/>
          <p:nvPr/>
        </p:nvSpPr>
        <p:spPr>
          <a:xfrm>
            <a:off x="0" y="3810000"/>
            <a:ext cx="9144000" cy="3046988"/>
          </a:xfrm>
          <a:prstGeom prst="rect">
            <a:avLst/>
          </a:prstGeom>
          <a:blipFill>
            <a:blip r:embed="rId5"/>
            <a:tile tx="0" ty="0" sx="100000" sy="100000" flip="none" algn="tl"/>
          </a:blipFill>
        </p:spPr>
        <p:txBody>
          <a:bodyPr wrap="square">
            <a:spAutoFit/>
          </a:bodyPr>
          <a:lstStyle/>
          <a:p>
            <a:r>
              <a:rPr lang="bn-BD" sz="4800" dirty="0" smtClean="0">
                <a:solidFill>
                  <a:srgbClr val="FF3399"/>
                </a:solidFill>
                <a:latin typeface="NikoshBAN" pitchFamily="2" charset="0"/>
                <a:cs typeface="NikoshBAN" pitchFamily="2" charset="0"/>
              </a:rPr>
              <a:t>৩।ডিশএন্টেনা ব্যবহারের কয়েকটি সুফল বল। </a:t>
            </a:r>
          </a:p>
          <a:p>
            <a:endParaRPr lang="bn-BD" sz="4800" dirty="0" smtClean="0">
              <a:solidFill>
                <a:srgbClr val="FF3399"/>
              </a:solidFill>
              <a:latin typeface="NikoshBAN" pitchFamily="2" charset="0"/>
              <a:cs typeface="NikoshBAN" pitchFamily="2" charset="0"/>
            </a:endParaRPr>
          </a:p>
          <a:p>
            <a:endParaRPr lang="bn-BD" sz="4800" dirty="0" smtClean="0">
              <a:solidFill>
                <a:srgbClr val="FF3399"/>
              </a:solidFill>
              <a:latin typeface="NikoshBAN" pitchFamily="2" charset="0"/>
              <a:cs typeface="NikoshBAN" pitchFamily="2" charset="0"/>
            </a:endParaRPr>
          </a:p>
          <a:p>
            <a:r>
              <a:rPr lang="bn-BD" sz="4800" dirty="0" smtClean="0">
                <a:solidFill>
                  <a:srgbClr val="FF3399"/>
                </a:solidFill>
              </a:rPr>
              <a:t> </a:t>
            </a:r>
            <a:endParaRPr lang="en-US" sz="4800" dirty="0">
              <a:solidFill>
                <a:srgbClr val="FF3399"/>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wedge">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heel(4)">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iterate type="wd">
                                    <p:tmAbs val="500"/>
                                  </p:iterate>
                                  <p:childTnLst>
                                    <p:set>
                                      <p:cBhvr>
                                        <p:cTn id="16" dur="1" fill="hold">
                                          <p:stCondLst>
                                            <p:cond delay="0"/>
                                          </p:stCondLst>
                                        </p:cTn>
                                        <p:tgtEl>
                                          <p:spTgt spid="4"/>
                                        </p:tgtEl>
                                        <p:attrNameLst>
                                          <p:attrName>style.visibility</p:attrName>
                                        </p:attrNameLst>
                                      </p:cBhvr>
                                      <p:to>
                                        <p:strVal val="visible"/>
                                      </p:to>
                                    </p:set>
                                    <p:anim to="" calcmode="lin" valueType="num">
                                      <p:cBhvr>
                                        <p:cTn id="17" dur="1" fill="hold"/>
                                        <p:tgtEl>
                                          <p:spTgt spid="4"/>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13" presetClass="entr" presetSubtype="16"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plus(in)">
                                      <p:cBhvr>
                                        <p:cTn id="22" dur="3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2215991"/>
          </a:xfrm>
          <a:prstGeom prst="rect">
            <a:avLst/>
          </a:prstGeom>
          <a:blipFill>
            <a:blip r:embed="rId2"/>
            <a:tile tx="0" ty="0" sx="100000" sy="100000" flip="none" algn="tl"/>
          </a:blipFill>
        </p:spPr>
        <p:txBody>
          <a:bodyPr wrap="square" rtlCol="0">
            <a:spAutoFit/>
          </a:bodyPr>
          <a:lstStyle/>
          <a:p>
            <a:pPr algn="ctr"/>
            <a:r>
              <a:rPr lang="bn-BD" sz="13800" dirty="0" smtClean="0">
                <a:solidFill>
                  <a:srgbClr val="7030A0"/>
                </a:solidFill>
                <a:latin typeface="NikoshBAN" pitchFamily="2" charset="0"/>
                <a:cs typeface="NikoshBAN" pitchFamily="2" charset="0"/>
              </a:rPr>
              <a:t>বাড়ির কাজ </a:t>
            </a:r>
            <a:endParaRPr lang="en-US" sz="13800" dirty="0">
              <a:solidFill>
                <a:srgbClr val="7030A0"/>
              </a:solidFill>
              <a:latin typeface="NikoshBAN" pitchFamily="2" charset="0"/>
              <a:cs typeface="NikoshBAN" pitchFamily="2" charset="0"/>
            </a:endParaRPr>
          </a:p>
        </p:txBody>
      </p:sp>
      <p:sp>
        <p:nvSpPr>
          <p:cNvPr id="3" name="TextBox 2"/>
          <p:cNvSpPr txBox="1"/>
          <p:nvPr/>
        </p:nvSpPr>
        <p:spPr>
          <a:xfrm>
            <a:off x="0" y="2209800"/>
            <a:ext cx="9144000" cy="5016758"/>
          </a:xfrm>
          <a:prstGeom prst="rect">
            <a:avLst/>
          </a:prstGeom>
          <a:blipFill>
            <a:blip r:embed="rId3"/>
            <a:tile tx="0" ty="0" sx="100000" sy="100000" flip="none" algn="tl"/>
          </a:blipFill>
        </p:spPr>
        <p:txBody>
          <a:bodyPr wrap="square" rtlCol="0">
            <a:spAutoFit/>
          </a:bodyPr>
          <a:lstStyle/>
          <a:p>
            <a:endParaRPr lang="en-US" sz="4000" dirty="0" smtClean="0">
              <a:solidFill>
                <a:srgbClr val="C00000"/>
              </a:solidFill>
              <a:latin typeface="NikoshBAN" pitchFamily="2" charset="0"/>
              <a:cs typeface="NikoshBAN" pitchFamily="2" charset="0"/>
            </a:endParaRPr>
          </a:p>
          <a:p>
            <a:r>
              <a:rPr lang="bn-BD" sz="4000" dirty="0" smtClean="0">
                <a:solidFill>
                  <a:srgbClr val="C00000"/>
                </a:solidFill>
                <a:latin typeface="NikoshBAN" pitchFamily="2" charset="0"/>
                <a:cs typeface="NikoshBAN" pitchFamily="2" charset="0"/>
              </a:rPr>
              <a:t>সুমনের বাবা আমেরিকায় থাকেন তিনি প্রতিদিন বাড়িতে ফোন করে তার সাথে কথা বলেন এবং একে অপরকে দেখতে পান। তাদের ঘরে একটি টেলিভিশন আছে যাতে আমরা ডিশএন্টেনার মাধ্যমে বিশ্বের বিভিন্ন দেশের টেলিভিশন অনুষ্ঠান দেখতে পাই ।</a:t>
            </a:r>
            <a:endParaRPr lang="bn-BD" sz="900" dirty="0" smtClean="0">
              <a:solidFill>
                <a:srgbClr val="C00000"/>
              </a:solidFill>
              <a:latin typeface="NikoshBAN" pitchFamily="2" charset="0"/>
              <a:cs typeface="NikoshBAN" pitchFamily="2" charset="0"/>
            </a:endParaRPr>
          </a:p>
          <a:p>
            <a:r>
              <a:rPr lang="bn-BD" sz="4000" dirty="0" smtClean="0">
                <a:solidFill>
                  <a:srgbClr val="C00000"/>
                </a:solidFill>
                <a:latin typeface="NikoshBAN" pitchFamily="2" charset="0"/>
                <a:cs typeface="NikoshBAN" pitchFamily="2" charset="0"/>
              </a:rPr>
              <a:t> </a:t>
            </a:r>
          </a:p>
          <a:p>
            <a:endParaRPr lang="en-US" sz="4000" dirty="0">
              <a:solidFill>
                <a:srgbClr val="C00000"/>
              </a:solidFill>
              <a:latin typeface="NikoshBAN" pitchFamily="2" charset="0"/>
              <a:cs typeface="NikoshBAN" pitchFamily="2" charset="0"/>
            </a:endParaRPr>
          </a:p>
        </p:txBody>
      </p:sp>
      <p:sp>
        <p:nvSpPr>
          <p:cNvPr id="5" name="Double Wave 4"/>
          <p:cNvSpPr/>
          <p:nvPr/>
        </p:nvSpPr>
        <p:spPr>
          <a:xfrm>
            <a:off x="2590800" y="2057400"/>
            <a:ext cx="3352800" cy="609600"/>
          </a:xfrm>
          <a:prstGeom prst="doubleWav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BD" sz="3200" dirty="0" smtClean="0">
                <a:solidFill>
                  <a:schemeClr val="tx1">
                    <a:lumMod val="95000"/>
                    <a:lumOff val="5000"/>
                  </a:schemeClr>
                </a:solidFill>
                <a:latin typeface="NikoshBAN" pitchFamily="2" charset="0"/>
                <a:cs typeface="NikoshBAN" pitchFamily="2" charset="0"/>
              </a:rPr>
              <a:t> উদ্দীপক </a:t>
            </a:r>
            <a:endParaRPr lang="en-US" sz="3200" dirty="0">
              <a:solidFill>
                <a:schemeClr val="tx1">
                  <a:lumMod val="95000"/>
                  <a:lumOff val="5000"/>
                </a:schemeClr>
              </a:solidFill>
              <a:latin typeface="NikoshBAN" pitchFamily="2" charset="0"/>
              <a:cs typeface="NikoshBAN"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ircle(in)">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7" presetClass="entr" presetSubtype="4" fill="hold" grpId="0" nodeType="clickEffect">
                                  <p:stCondLst>
                                    <p:cond delay="0"/>
                                  </p:stCondLst>
                                  <p:iterate type="wd">
                                    <p:tmPct val="10000"/>
                                  </p:iterate>
                                  <p:childTnLst>
                                    <p:set>
                                      <p:cBhvr>
                                        <p:cTn id="16" dur="1" fill="hold">
                                          <p:stCondLst>
                                            <p:cond delay="0"/>
                                          </p:stCondLst>
                                        </p:cTn>
                                        <p:tgtEl>
                                          <p:spTgt spid="3"/>
                                        </p:tgtEl>
                                        <p:attrNameLst>
                                          <p:attrName>style.visibility</p:attrName>
                                        </p:attrNameLst>
                                      </p:cBhvr>
                                      <p:to>
                                        <p:strVal val="visible"/>
                                      </p:to>
                                    </p:set>
                                    <p:anim calcmode="lin" valueType="num">
                                      <p:cBhvr additive="base">
                                        <p:cTn id="17" dur="1000" fill="hold"/>
                                        <p:tgtEl>
                                          <p:spTgt spid="3"/>
                                        </p:tgtEl>
                                        <p:attrNameLst>
                                          <p:attrName>ppt_x</p:attrName>
                                        </p:attrNameLst>
                                      </p:cBhvr>
                                      <p:tavLst>
                                        <p:tav tm="0">
                                          <p:val>
                                            <p:strVal val="#ppt_x"/>
                                          </p:val>
                                        </p:tav>
                                        <p:tav tm="100000">
                                          <p:val>
                                            <p:strVal val="#ppt_x"/>
                                          </p:val>
                                        </p:tav>
                                      </p:tavLst>
                                    </p:anim>
                                    <p:anim calcmode="lin" valueType="num">
                                      <p:cBhvr additive="base">
                                        <p:cTn id="18" dur="10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
            <a:ext cx="609600" cy="584775"/>
          </a:xfrm>
          <a:prstGeom prst="rect">
            <a:avLst/>
          </a:prstGeom>
          <a:solidFill>
            <a:schemeClr val="tx2">
              <a:lumMod val="20000"/>
              <a:lumOff val="80000"/>
            </a:schemeClr>
          </a:solidFill>
        </p:spPr>
        <p:txBody>
          <a:bodyPr wrap="square" rtlCol="0">
            <a:spAutoFit/>
          </a:bodyPr>
          <a:lstStyle/>
          <a:p>
            <a:pPr algn="ctr"/>
            <a:r>
              <a:rPr lang="bn-BD" sz="3200" dirty="0" smtClean="0">
                <a:solidFill>
                  <a:schemeClr val="accent6">
                    <a:lumMod val="50000"/>
                  </a:schemeClr>
                </a:solidFill>
                <a:latin typeface="NikoshBAN" pitchFamily="2" charset="0"/>
                <a:cs typeface="NikoshBAN" pitchFamily="2" charset="0"/>
              </a:rPr>
              <a:t>প্রশ্ন </a:t>
            </a:r>
            <a:endParaRPr lang="en-US" sz="3200" dirty="0">
              <a:solidFill>
                <a:schemeClr val="accent6">
                  <a:lumMod val="50000"/>
                </a:schemeClr>
              </a:solidFill>
              <a:latin typeface="NikoshBAN" pitchFamily="2" charset="0"/>
              <a:cs typeface="NikoshBAN" pitchFamily="2" charset="0"/>
            </a:endParaRPr>
          </a:p>
        </p:txBody>
      </p:sp>
      <p:sp>
        <p:nvSpPr>
          <p:cNvPr id="3" name="TextBox 2"/>
          <p:cNvSpPr txBox="1"/>
          <p:nvPr/>
        </p:nvSpPr>
        <p:spPr>
          <a:xfrm>
            <a:off x="0" y="2667000"/>
            <a:ext cx="9144000" cy="4124206"/>
          </a:xfrm>
          <a:prstGeom prst="rect">
            <a:avLst/>
          </a:prstGeom>
          <a:blipFill>
            <a:blip r:embed="rId2"/>
            <a:tile tx="0" ty="0" sx="100000" sy="100000" flip="none" algn="tl"/>
          </a:blipFill>
        </p:spPr>
        <p:txBody>
          <a:bodyPr wrap="square" rtlCol="0">
            <a:spAutoFit/>
          </a:bodyPr>
          <a:lstStyle/>
          <a:p>
            <a:endParaRPr lang="bn-BD" sz="1000" dirty="0" smtClean="0">
              <a:solidFill>
                <a:srgbClr val="C00000"/>
              </a:solidFill>
              <a:latin typeface="NikoshBAN" pitchFamily="2" charset="0"/>
              <a:cs typeface="NikoshBAN" pitchFamily="2" charset="0"/>
            </a:endParaRPr>
          </a:p>
          <a:p>
            <a:endParaRPr lang="bn-BD" sz="1200" dirty="0" smtClean="0">
              <a:solidFill>
                <a:srgbClr val="C00000"/>
              </a:solidFill>
              <a:latin typeface="NikoshBAN" pitchFamily="2" charset="0"/>
              <a:cs typeface="NikoshBAN" pitchFamily="2" charset="0"/>
            </a:endParaRPr>
          </a:p>
          <a:p>
            <a:r>
              <a:rPr lang="bn-BD" sz="3200" dirty="0" smtClean="0">
                <a:solidFill>
                  <a:srgbClr val="C00000"/>
                </a:solidFill>
                <a:latin typeface="NikoshBAN" pitchFamily="2" charset="0"/>
                <a:cs typeface="NikoshBAN" pitchFamily="2" charset="0"/>
              </a:rPr>
              <a:t>৪।   উদ্দীপকের আলোকে ইলেকট্রনিক্স যন্ত্রের ব্যবহার ও সুফল বর্ণনা কর। </a:t>
            </a:r>
          </a:p>
          <a:p>
            <a:endParaRPr lang="bn-BD" sz="3200" dirty="0" smtClean="0">
              <a:solidFill>
                <a:srgbClr val="C00000"/>
              </a:solidFill>
              <a:latin typeface="NikoshBAN" pitchFamily="2" charset="0"/>
              <a:cs typeface="NikoshBAN" pitchFamily="2" charset="0"/>
            </a:endParaRPr>
          </a:p>
          <a:p>
            <a:endParaRPr lang="bn-BD" sz="3200" dirty="0" smtClean="0">
              <a:solidFill>
                <a:srgbClr val="C00000"/>
              </a:solidFill>
              <a:latin typeface="NikoshBAN" pitchFamily="2" charset="0"/>
              <a:cs typeface="NikoshBAN" pitchFamily="2" charset="0"/>
            </a:endParaRPr>
          </a:p>
          <a:p>
            <a:endParaRPr lang="bn-BD" sz="800" dirty="0" smtClean="0">
              <a:solidFill>
                <a:srgbClr val="C00000"/>
              </a:solidFill>
              <a:latin typeface="NikoshBAN" pitchFamily="2" charset="0"/>
              <a:cs typeface="NikoshBAN" pitchFamily="2" charset="0"/>
            </a:endParaRPr>
          </a:p>
          <a:p>
            <a:endParaRPr lang="bn-BD" sz="800" dirty="0" smtClean="0">
              <a:solidFill>
                <a:srgbClr val="C00000"/>
              </a:solidFill>
              <a:latin typeface="NikoshBAN" pitchFamily="2" charset="0"/>
              <a:cs typeface="NikoshBAN" pitchFamily="2" charset="0"/>
            </a:endParaRPr>
          </a:p>
          <a:p>
            <a:r>
              <a:rPr lang="bn-BD" sz="3200" dirty="0" smtClean="0">
                <a:solidFill>
                  <a:srgbClr val="C00000"/>
                </a:solidFill>
                <a:latin typeface="NikoshBAN" pitchFamily="2" charset="0"/>
                <a:cs typeface="NikoshBAN" pitchFamily="2" charset="0"/>
              </a:rPr>
              <a:t>            </a:t>
            </a:r>
          </a:p>
          <a:p>
            <a:endParaRPr lang="bn-BD" sz="3200" dirty="0" smtClean="0">
              <a:solidFill>
                <a:srgbClr val="C00000"/>
              </a:solidFill>
              <a:latin typeface="NikoshBAN" pitchFamily="2" charset="0"/>
              <a:cs typeface="NikoshBAN" pitchFamily="2" charset="0"/>
            </a:endParaRPr>
          </a:p>
          <a:p>
            <a:endParaRPr lang="bn-BD" sz="3200" dirty="0" smtClean="0">
              <a:solidFill>
                <a:srgbClr val="C00000"/>
              </a:solidFill>
              <a:latin typeface="NikoshBAN" pitchFamily="2" charset="0"/>
              <a:cs typeface="NikoshBAN" pitchFamily="2" charset="0"/>
            </a:endParaRPr>
          </a:p>
          <a:p>
            <a:endParaRPr lang="bn-BD" sz="3200" dirty="0" smtClean="0">
              <a:solidFill>
                <a:srgbClr val="C00000"/>
              </a:solidFill>
              <a:latin typeface="NikoshBAN" pitchFamily="2" charset="0"/>
              <a:cs typeface="NikoshBAN" pitchFamily="2" charset="0"/>
            </a:endParaRPr>
          </a:p>
        </p:txBody>
      </p:sp>
      <p:sp>
        <p:nvSpPr>
          <p:cNvPr id="4" name="TextBox 3"/>
          <p:cNvSpPr txBox="1"/>
          <p:nvPr/>
        </p:nvSpPr>
        <p:spPr>
          <a:xfrm>
            <a:off x="1" y="533400"/>
            <a:ext cx="9143999" cy="1077218"/>
          </a:xfrm>
          <a:prstGeom prst="rect">
            <a:avLst/>
          </a:prstGeom>
          <a:blipFill>
            <a:blip r:embed="rId3"/>
            <a:tile tx="0" ty="0" sx="100000" sy="100000" flip="none" algn="tl"/>
          </a:blipFill>
        </p:spPr>
        <p:txBody>
          <a:bodyPr wrap="square" rtlCol="0">
            <a:spAutoFit/>
          </a:bodyPr>
          <a:lstStyle/>
          <a:p>
            <a:r>
              <a:rPr lang="bn-BD" sz="3200" dirty="0" smtClean="0">
                <a:solidFill>
                  <a:schemeClr val="tx1">
                    <a:lumMod val="95000"/>
                    <a:lumOff val="5000"/>
                  </a:schemeClr>
                </a:solidFill>
                <a:latin typeface="NikoshBAN" pitchFamily="2" charset="0"/>
                <a:cs typeface="NikoshBAN" pitchFamily="2" charset="0"/>
              </a:rPr>
              <a:t>১।   অধ্যাপক ড</a:t>
            </a:r>
            <a:r>
              <a:rPr lang="en-US" sz="3200" dirty="0" smtClean="0">
                <a:solidFill>
                  <a:schemeClr val="tx1">
                    <a:lumMod val="95000"/>
                    <a:lumOff val="5000"/>
                  </a:schemeClr>
                </a:solidFill>
                <a:latin typeface="NikoshBAN" pitchFamily="2" charset="0"/>
                <a:cs typeface="NikoshBAN" pitchFamily="2" charset="0"/>
              </a:rPr>
              <a:t>.</a:t>
            </a:r>
            <a:r>
              <a:rPr lang="bn-BD" sz="3200" dirty="0" smtClean="0">
                <a:solidFill>
                  <a:schemeClr val="tx1">
                    <a:lumMod val="95000"/>
                    <a:lumOff val="5000"/>
                  </a:schemeClr>
                </a:solidFill>
                <a:latin typeface="NikoshBAN" pitchFamily="2" charset="0"/>
                <a:cs typeface="NikoshBAN" pitchFamily="2" charset="0"/>
              </a:rPr>
              <a:t> মাহবুবুল হক কত সালে জন্মগ্রহন করেন?</a:t>
            </a:r>
          </a:p>
          <a:p>
            <a:endParaRPr lang="bn-BD" sz="3200" dirty="0" smtClean="0">
              <a:solidFill>
                <a:schemeClr val="tx1">
                  <a:lumMod val="95000"/>
                  <a:lumOff val="5000"/>
                </a:schemeClr>
              </a:solidFill>
              <a:latin typeface="NikoshBAN" pitchFamily="2" charset="0"/>
              <a:cs typeface="NikoshBAN" pitchFamily="2" charset="0"/>
            </a:endParaRPr>
          </a:p>
        </p:txBody>
      </p:sp>
      <p:sp>
        <p:nvSpPr>
          <p:cNvPr id="5" name="Rectangle 4"/>
          <p:cNvSpPr/>
          <p:nvPr/>
        </p:nvSpPr>
        <p:spPr>
          <a:xfrm>
            <a:off x="0" y="1600200"/>
            <a:ext cx="9144000" cy="1077218"/>
          </a:xfrm>
          <a:prstGeom prst="rect">
            <a:avLst/>
          </a:prstGeom>
          <a:blipFill>
            <a:blip r:embed="rId4"/>
            <a:tile tx="0" ty="0" sx="100000" sy="100000" flip="none" algn="tl"/>
          </a:blipFill>
        </p:spPr>
        <p:txBody>
          <a:bodyPr wrap="square">
            <a:spAutoFit/>
          </a:bodyPr>
          <a:lstStyle/>
          <a:p>
            <a:r>
              <a:rPr lang="bn-BD" sz="3200" dirty="0" smtClean="0">
                <a:latin typeface="NikoshBAN" pitchFamily="2" charset="0"/>
                <a:cs typeface="NikoshBAN" pitchFamily="2" charset="0"/>
              </a:rPr>
              <a:t>২।   কয়েকটি ইলেকট্রনিক্স যন্ত্রের নাম লিখ।</a:t>
            </a:r>
          </a:p>
          <a:p>
            <a:r>
              <a:rPr lang="bn-BD" sz="3200" dirty="0" smtClean="0">
                <a:latin typeface="NikoshBAN" pitchFamily="2" charset="0"/>
                <a:cs typeface="NikoshBAN" pitchFamily="2" charset="0"/>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5" fill="hold" grpId="0" nodeType="clickEffect">
                                  <p:stCondLst>
                                    <p:cond delay="0"/>
                                  </p:stCondLst>
                                  <p:iterate type="wd">
                                    <p:tmPct val="10000"/>
                                  </p:iterate>
                                  <p:childTnLst>
                                    <p:set>
                                      <p:cBhvr>
                                        <p:cTn id="11" dur="1" fill="hold">
                                          <p:stCondLst>
                                            <p:cond delay="0"/>
                                          </p:stCondLst>
                                        </p:cTn>
                                        <p:tgtEl>
                                          <p:spTgt spid="4"/>
                                        </p:tgtEl>
                                        <p:attrNameLst>
                                          <p:attrName>style.visibility</p:attrName>
                                        </p:attrNameLst>
                                      </p:cBhvr>
                                      <p:to>
                                        <p:strVal val="visible"/>
                                      </p:to>
                                    </p:set>
                                    <p:animEffect transition="in" filter="checkerboard(down)">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grpId="0" nodeType="clickEffect">
                                  <p:stCondLst>
                                    <p:cond delay="0"/>
                                  </p:stCondLst>
                                  <p:iterate type="lt">
                                    <p:tmPct val="10000"/>
                                  </p:iterate>
                                  <p:childTnLst>
                                    <p:set>
                                      <p:cBhvr>
                                        <p:cTn id="16" dur="1" fill="hold">
                                          <p:stCondLst>
                                            <p:cond delay="0"/>
                                          </p:stCondLst>
                                        </p:cTn>
                                        <p:tgtEl>
                                          <p:spTgt spid="5"/>
                                        </p:tgtEl>
                                        <p:attrNameLst>
                                          <p:attrName>style.visibility</p:attrName>
                                        </p:attrNameLst>
                                      </p:cBhvr>
                                      <p:to>
                                        <p:strVal val="visible"/>
                                      </p:to>
                                    </p:set>
                                    <p:animEffect transition="in" filter="strips(downLeft)">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iterate type="lt">
                                    <p:tmPct val="10000"/>
                                  </p:iterate>
                                  <p:childTnLst>
                                    <p:set>
                                      <p:cBhvr>
                                        <p:cTn id="21" dur="1" fill="hold">
                                          <p:stCondLst>
                                            <p:cond delay="0"/>
                                          </p:stCondLst>
                                        </p:cTn>
                                        <p:tgtEl>
                                          <p:spTgt spid="3"/>
                                        </p:tgtEl>
                                        <p:attrNameLst>
                                          <p:attrName>style.visibility</p:attrName>
                                        </p:attrNameLst>
                                      </p:cBhvr>
                                      <p:to>
                                        <p:strVal val="visible"/>
                                      </p:to>
                                    </p:set>
                                    <p:animEffect transition="in" filter="dissolve">
                                      <p:cBhvr>
                                        <p:cTn id="2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914400" y="2362200"/>
            <a:ext cx="7010400" cy="3154710"/>
          </a:xfrm>
          <a:prstGeom prst="rect">
            <a:avLst/>
          </a:prstGeom>
          <a:blipFill>
            <a:blip r:embed="rId2"/>
            <a:tile tx="0" ty="0" sx="100000" sy="100000" flip="none" algn="tl"/>
          </a:blipFill>
        </p:spPr>
        <p:txBody>
          <a:bodyPr wrap="square">
            <a:spAutoFit/>
          </a:bodyPr>
          <a:lstStyle/>
          <a:p>
            <a:pPr algn="ctr"/>
            <a:r>
              <a:rPr lang="bn-BD" sz="19900" dirty="0" smtClean="0">
                <a:solidFill>
                  <a:srgbClr val="00B050"/>
                </a:solidFill>
                <a:latin typeface="NikoshBAN" pitchFamily="2" charset="0"/>
                <a:cs typeface="NikoshBAN" pitchFamily="2" charset="0"/>
              </a:rPr>
              <a:t>ধন্যবাদ </a:t>
            </a:r>
            <a:endParaRPr lang="en-US" sz="19900" dirty="0">
              <a:solidFill>
                <a:srgbClr val="00B050"/>
              </a:solidFill>
              <a:latin typeface="NikoshBAN" pitchFamily="2" charset="0"/>
              <a:cs typeface="NikoshBAN" pitchFamily="2" charset="0"/>
            </a:endParaRPr>
          </a:p>
        </p:txBody>
      </p:sp>
      <p:pic>
        <p:nvPicPr>
          <p:cNvPr id="6" name="Picture 5" descr="DistrictofColumbiaAmericanBeautyRoseFlickrfaeparsons.jpg"/>
          <p:cNvPicPr>
            <a:picLocks noChangeAspect="1"/>
          </p:cNvPicPr>
          <p:nvPr/>
        </p:nvPicPr>
        <p:blipFill>
          <a:blip r:embed="rId3"/>
          <a:stretch>
            <a:fillRect/>
          </a:stretch>
        </p:blipFill>
        <p:spPr>
          <a:xfrm>
            <a:off x="228599" y="381000"/>
            <a:ext cx="2060865" cy="1524000"/>
          </a:xfrm>
          <a:prstGeom prst="rect">
            <a:avLst/>
          </a:prstGeom>
        </p:spPr>
      </p:pic>
      <p:pic>
        <p:nvPicPr>
          <p:cNvPr id="7" name="Picture 6" descr="bnff.jpg"/>
          <p:cNvPicPr>
            <a:picLocks noChangeAspect="1"/>
          </p:cNvPicPr>
          <p:nvPr/>
        </p:nvPicPr>
        <p:blipFill>
          <a:blip r:embed="rId4"/>
          <a:stretch>
            <a:fillRect/>
          </a:stretch>
        </p:blipFill>
        <p:spPr>
          <a:xfrm>
            <a:off x="0" y="5012266"/>
            <a:ext cx="2133600" cy="1540934"/>
          </a:xfrm>
          <a:prstGeom prst="rect">
            <a:avLst/>
          </a:prstGeom>
        </p:spPr>
      </p:pic>
      <p:pic>
        <p:nvPicPr>
          <p:cNvPr id="8" name="Picture 7" descr="IndianaPeonyFlickrTANAKAJuuyoh.jpg"/>
          <p:cNvPicPr>
            <a:picLocks noChangeAspect="1"/>
          </p:cNvPicPr>
          <p:nvPr/>
        </p:nvPicPr>
        <p:blipFill>
          <a:blip r:embed="rId5"/>
          <a:stretch>
            <a:fillRect/>
          </a:stretch>
        </p:blipFill>
        <p:spPr>
          <a:xfrm>
            <a:off x="6705600" y="228600"/>
            <a:ext cx="2047875" cy="2047875"/>
          </a:xfrm>
          <a:prstGeom prst="rect">
            <a:avLst/>
          </a:prstGeom>
        </p:spPr>
      </p:pic>
      <p:pic>
        <p:nvPicPr>
          <p:cNvPr id="9" name="Picture 8" descr="gcg.jpg"/>
          <p:cNvPicPr>
            <a:picLocks noChangeAspect="1"/>
          </p:cNvPicPr>
          <p:nvPr/>
        </p:nvPicPr>
        <p:blipFill>
          <a:blip r:embed="rId6"/>
          <a:stretch>
            <a:fillRect/>
          </a:stretch>
        </p:blipFill>
        <p:spPr>
          <a:xfrm>
            <a:off x="6114536" y="4724400"/>
            <a:ext cx="2653228" cy="1797975"/>
          </a:xfrm>
          <a:prstGeom prst="rect">
            <a:avLst/>
          </a:prstGeom>
        </p:spPr>
      </p:pic>
      <p:pic>
        <p:nvPicPr>
          <p:cNvPr id="10" name="Picture 9" descr="GuamputitainobiuFlickrAndresRueda.jpg"/>
          <p:cNvPicPr>
            <a:picLocks noChangeAspect="1"/>
          </p:cNvPicPr>
          <p:nvPr/>
        </p:nvPicPr>
        <p:blipFill>
          <a:blip r:embed="rId7"/>
          <a:stretch>
            <a:fillRect/>
          </a:stretch>
        </p:blipFill>
        <p:spPr>
          <a:xfrm>
            <a:off x="4114800" y="4267200"/>
            <a:ext cx="906780" cy="685800"/>
          </a:xfrm>
          <a:prstGeom prst="rect">
            <a:avLst/>
          </a:prstGeom>
        </p:spPr>
      </p:pic>
      <p:pic>
        <p:nvPicPr>
          <p:cNvPr id="11" name="Picture 10" descr="dff.jpg"/>
          <p:cNvPicPr>
            <a:picLocks noChangeAspect="1"/>
          </p:cNvPicPr>
          <p:nvPr/>
        </p:nvPicPr>
        <p:blipFill>
          <a:blip r:embed="rId8"/>
          <a:stretch>
            <a:fillRect/>
          </a:stretch>
        </p:blipFill>
        <p:spPr>
          <a:xfrm>
            <a:off x="2895600" y="1752600"/>
            <a:ext cx="1097280" cy="914400"/>
          </a:xfrm>
          <a:prstGeom prst="rect">
            <a:avLst/>
          </a:prstGeom>
        </p:spPr>
      </p:pic>
      <p:pic>
        <p:nvPicPr>
          <p:cNvPr id="12" name="Picture 11" descr="HawaiiPuoAloaloFlickrUzvards.jpg"/>
          <p:cNvPicPr>
            <a:picLocks noChangeAspect="1"/>
          </p:cNvPicPr>
          <p:nvPr/>
        </p:nvPicPr>
        <p:blipFill>
          <a:blip r:embed="rId9"/>
          <a:stretch>
            <a:fillRect/>
          </a:stretch>
        </p:blipFill>
        <p:spPr>
          <a:xfrm>
            <a:off x="6019800" y="2362200"/>
            <a:ext cx="685800" cy="906780"/>
          </a:xfrm>
          <a:prstGeom prst="rect">
            <a:avLst/>
          </a:prstGeom>
        </p:spPr>
      </p:pic>
      <p:pic>
        <p:nvPicPr>
          <p:cNvPr id="13" name="Picture 12" descr="CaliforniaPoppyFlickrphotogirl7.jpg"/>
          <p:cNvPicPr>
            <a:picLocks noChangeAspect="1"/>
          </p:cNvPicPr>
          <p:nvPr/>
        </p:nvPicPr>
        <p:blipFill>
          <a:blip r:embed="rId10"/>
          <a:stretch>
            <a:fillRect/>
          </a:stretch>
        </p:blipFill>
        <p:spPr>
          <a:xfrm>
            <a:off x="533400" y="2971800"/>
            <a:ext cx="1108286" cy="838200"/>
          </a:xfrm>
          <a:prstGeom prst="rect">
            <a:avLst/>
          </a:prstGeom>
        </p:spPr>
      </p:pic>
      <p:pic>
        <p:nvPicPr>
          <p:cNvPr id="14" name="Picture 13" descr="images.jpg"/>
          <p:cNvPicPr>
            <a:picLocks noChangeAspect="1"/>
          </p:cNvPicPr>
          <p:nvPr/>
        </p:nvPicPr>
        <p:blipFill>
          <a:blip r:embed="rId11"/>
          <a:stretch>
            <a:fillRect/>
          </a:stretch>
        </p:blipFill>
        <p:spPr>
          <a:xfrm>
            <a:off x="2362200" y="4191000"/>
            <a:ext cx="915578" cy="685800"/>
          </a:xfrm>
          <a:prstGeom prst="rect">
            <a:avLst/>
          </a:prstGeom>
        </p:spPr>
      </p:pic>
      <p:pic>
        <p:nvPicPr>
          <p:cNvPr id="15" name="Picture 14" descr="KansasSunflowerFlickrpizzodisevo.jpg"/>
          <p:cNvPicPr>
            <a:picLocks noChangeAspect="1"/>
          </p:cNvPicPr>
          <p:nvPr/>
        </p:nvPicPr>
        <p:blipFill>
          <a:blip r:embed="rId12"/>
          <a:stretch>
            <a:fillRect/>
          </a:stretch>
        </p:blipFill>
        <p:spPr>
          <a:xfrm>
            <a:off x="3505201" y="5486400"/>
            <a:ext cx="990600" cy="749193"/>
          </a:xfrm>
          <a:prstGeom prst="rect">
            <a:avLst/>
          </a:prstGeom>
        </p:spPr>
      </p:pic>
      <p:pic>
        <p:nvPicPr>
          <p:cNvPr id="16" name="Picture 15" descr="MontanaBitterrootFlickrbrewbooks.jpg"/>
          <p:cNvPicPr>
            <a:picLocks noChangeAspect="1"/>
          </p:cNvPicPr>
          <p:nvPr/>
        </p:nvPicPr>
        <p:blipFill>
          <a:blip r:embed="rId13"/>
          <a:stretch>
            <a:fillRect/>
          </a:stretch>
        </p:blipFill>
        <p:spPr>
          <a:xfrm>
            <a:off x="3657601" y="304800"/>
            <a:ext cx="990600" cy="749193"/>
          </a:xfrm>
          <a:prstGeom prst="rect">
            <a:avLst/>
          </a:prstGeom>
        </p:spPr>
      </p:pic>
      <p:pic>
        <p:nvPicPr>
          <p:cNvPr id="17" name="Picture 16" descr="vvv.jpg"/>
          <p:cNvPicPr>
            <a:picLocks noChangeAspect="1"/>
          </p:cNvPicPr>
          <p:nvPr/>
        </p:nvPicPr>
        <p:blipFill>
          <a:blip r:embed="rId14"/>
          <a:stretch>
            <a:fillRect/>
          </a:stretch>
        </p:blipFill>
        <p:spPr>
          <a:xfrm>
            <a:off x="4953000" y="838200"/>
            <a:ext cx="1504950" cy="1098804"/>
          </a:xfrm>
          <a:prstGeom prst="rect">
            <a:avLst/>
          </a:prstGeom>
          <a:blipFill>
            <a:blip r:embed="rId15"/>
            <a:tile tx="0" ty="0" sx="100000" sy="100000" flip="none" algn="tl"/>
          </a:blipFill>
        </p:spPr>
      </p:pic>
      <p:pic>
        <p:nvPicPr>
          <p:cNvPr id="18" name="Picture 17" descr="NorthCarolinaFloweringDogwoodFlickrzevotron.jpg"/>
          <p:cNvPicPr>
            <a:picLocks noChangeAspect="1"/>
          </p:cNvPicPr>
          <p:nvPr/>
        </p:nvPicPr>
        <p:blipFill>
          <a:blip r:embed="rId16"/>
          <a:stretch>
            <a:fillRect/>
          </a:stretch>
        </p:blipFill>
        <p:spPr>
          <a:xfrm>
            <a:off x="7924800" y="3200400"/>
            <a:ext cx="763929" cy="685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repeatCount="indefinite" fill="hold" nodeType="clickEffect">
                                  <p:stCondLst>
                                    <p:cond delay="0"/>
                                  </p:stCondLst>
                                  <p:endCondLst>
                                    <p:cond evt="onNext" delay="0">
                                      <p:tgtEl>
                                        <p:sldTgt/>
                                      </p:tgtEl>
                                    </p:cond>
                                  </p:endCondLst>
                                  <p:childTnLst>
                                    <p:animRot by="21600000">
                                      <p:cBhvr>
                                        <p:cTn id="6" dur="3000" fill="hold"/>
                                        <p:tgtEl>
                                          <p:spTgt spid="6"/>
                                        </p:tgtEl>
                                        <p:attrNameLst>
                                          <p:attrName>r</p:attrName>
                                        </p:attrNameLst>
                                      </p:cBhvr>
                                    </p:animRot>
                                  </p:childTnLst>
                                </p:cTn>
                              </p:par>
                              <p:par>
                                <p:cTn id="7" presetID="8" presetClass="emph" presetSubtype="0" repeatCount="indefinite" fill="hold" nodeType="withEffect">
                                  <p:stCondLst>
                                    <p:cond delay="0"/>
                                  </p:stCondLst>
                                  <p:endCondLst>
                                    <p:cond evt="onNext" delay="0">
                                      <p:tgtEl>
                                        <p:sldTgt/>
                                      </p:tgtEl>
                                    </p:cond>
                                  </p:endCondLst>
                                  <p:childTnLst>
                                    <p:animRot by="21600000">
                                      <p:cBhvr>
                                        <p:cTn id="8" dur="3000" fill="hold"/>
                                        <p:tgtEl>
                                          <p:spTgt spid="16"/>
                                        </p:tgtEl>
                                        <p:attrNameLst>
                                          <p:attrName>r</p:attrName>
                                        </p:attrNameLst>
                                      </p:cBhvr>
                                    </p:animRot>
                                  </p:childTnLst>
                                </p:cTn>
                              </p:par>
                              <p:par>
                                <p:cTn id="9" presetID="8" presetClass="emph" presetSubtype="0" repeatCount="indefinite" fill="hold" nodeType="withEffect">
                                  <p:stCondLst>
                                    <p:cond delay="0"/>
                                  </p:stCondLst>
                                  <p:endCondLst>
                                    <p:cond evt="onNext" delay="0">
                                      <p:tgtEl>
                                        <p:sldTgt/>
                                      </p:tgtEl>
                                    </p:cond>
                                  </p:endCondLst>
                                  <p:childTnLst>
                                    <p:animRot by="21600000">
                                      <p:cBhvr>
                                        <p:cTn id="10" dur="3000" fill="hold"/>
                                        <p:tgtEl>
                                          <p:spTgt spid="11"/>
                                        </p:tgtEl>
                                        <p:attrNameLst>
                                          <p:attrName>r</p:attrName>
                                        </p:attrNameLst>
                                      </p:cBhvr>
                                    </p:animRot>
                                  </p:childTnLst>
                                </p:cTn>
                              </p:par>
                              <p:par>
                                <p:cTn id="11" presetID="8" presetClass="emph" presetSubtype="0" repeatCount="indefinite" fill="hold" nodeType="withEffect">
                                  <p:stCondLst>
                                    <p:cond delay="0"/>
                                  </p:stCondLst>
                                  <p:endCondLst>
                                    <p:cond evt="onNext" delay="0">
                                      <p:tgtEl>
                                        <p:sldTgt/>
                                      </p:tgtEl>
                                    </p:cond>
                                  </p:endCondLst>
                                  <p:childTnLst>
                                    <p:animRot by="21600000">
                                      <p:cBhvr>
                                        <p:cTn id="12" dur="3000" fill="hold"/>
                                        <p:tgtEl>
                                          <p:spTgt spid="17"/>
                                        </p:tgtEl>
                                        <p:attrNameLst>
                                          <p:attrName>r</p:attrName>
                                        </p:attrNameLst>
                                      </p:cBhvr>
                                    </p:animRot>
                                  </p:childTnLst>
                                </p:cTn>
                              </p:par>
                              <p:par>
                                <p:cTn id="13" presetID="8" presetClass="emph" presetSubtype="0" repeatCount="indefinite" fill="hold" nodeType="withEffect">
                                  <p:stCondLst>
                                    <p:cond delay="0"/>
                                  </p:stCondLst>
                                  <p:endCondLst>
                                    <p:cond evt="onNext" delay="0">
                                      <p:tgtEl>
                                        <p:sldTgt/>
                                      </p:tgtEl>
                                    </p:cond>
                                  </p:endCondLst>
                                  <p:childTnLst>
                                    <p:animRot by="21600000">
                                      <p:cBhvr>
                                        <p:cTn id="14" dur="3000" fill="hold"/>
                                        <p:tgtEl>
                                          <p:spTgt spid="8"/>
                                        </p:tgtEl>
                                        <p:attrNameLst>
                                          <p:attrName>r</p:attrName>
                                        </p:attrNameLst>
                                      </p:cBhvr>
                                    </p:animRot>
                                  </p:childTnLst>
                                </p:cTn>
                              </p:par>
                              <p:par>
                                <p:cTn id="15" presetID="8" presetClass="emph" presetSubtype="0" repeatCount="indefinite" fill="hold" nodeType="withEffect">
                                  <p:stCondLst>
                                    <p:cond delay="0"/>
                                  </p:stCondLst>
                                  <p:endCondLst>
                                    <p:cond evt="onNext" delay="0">
                                      <p:tgtEl>
                                        <p:sldTgt/>
                                      </p:tgtEl>
                                    </p:cond>
                                  </p:endCondLst>
                                  <p:childTnLst>
                                    <p:animRot by="21600000">
                                      <p:cBhvr>
                                        <p:cTn id="16" dur="3000" fill="hold"/>
                                        <p:tgtEl>
                                          <p:spTgt spid="12"/>
                                        </p:tgtEl>
                                        <p:attrNameLst>
                                          <p:attrName>r</p:attrName>
                                        </p:attrNameLst>
                                      </p:cBhvr>
                                    </p:animRot>
                                  </p:childTnLst>
                                </p:cTn>
                              </p:par>
                              <p:par>
                                <p:cTn id="17" presetID="8" presetClass="emph" presetSubtype="0" repeatCount="indefinite" fill="hold" nodeType="withEffect">
                                  <p:stCondLst>
                                    <p:cond delay="0"/>
                                  </p:stCondLst>
                                  <p:endCondLst>
                                    <p:cond evt="onNext" delay="0">
                                      <p:tgtEl>
                                        <p:sldTgt/>
                                      </p:tgtEl>
                                    </p:cond>
                                  </p:endCondLst>
                                  <p:childTnLst>
                                    <p:animRot by="21600000">
                                      <p:cBhvr>
                                        <p:cTn id="18" dur="3000" fill="hold"/>
                                        <p:tgtEl>
                                          <p:spTgt spid="18"/>
                                        </p:tgtEl>
                                        <p:attrNameLst>
                                          <p:attrName>r</p:attrName>
                                        </p:attrNameLst>
                                      </p:cBhvr>
                                    </p:animRot>
                                  </p:childTnLst>
                                </p:cTn>
                              </p:par>
                              <p:par>
                                <p:cTn id="19" presetID="8" presetClass="emph" presetSubtype="0" repeatCount="indefinite" fill="hold" grpId="0" nodeType="withEffect">
                                  <p:stCondLst>
                                    <p:cond delay="0"/>
                                  </p:stCondLst>
                                  <p:endCondLst>
                                    <p:cond evt="onNext" delay="0">
                                      <p:tgtEl>
                                        <p:sldTgt/>
                                      </p:tgtEl>
                                    </p:cond>
                                  </p:endCondLst>
                                  <p:childTnLst>
                                    <p:animRot by="21600000">
                                      <p:cBhvr>
                                        <p:cTn id="20" dur="3000" fill="hold"/>
                                        <p:tgtEl>
                                          <p:spTgt spid="5"/>
                                        </p:tgtEl>
                                        <p:attrNameLst>
                                          <p:attrName>r</p:attrName>
                                        </p:attrNameLst>
                                      </p:cBhvr>
                                    </p:animRot>
                                  </p:childTnLst>
                                </p:cTn>
                              </p:par>
                              <p:par>
                                <p:cTn id="21" presetID="8" presetClass="emph" presetSubtype="0" repeatCount="indefinite" fill="hold" nodeType="withEffect">
                                  <p:stCondLst>
                                    <p:cond delay="0"/>
                                  </p:stCondLst>
                                  <p:endCondLst>
                                    <p:cond evt="onNext" delay="0">
                                      <p:tgtEl>
                                        <p:sldTgt/>
                                      </p:tgtEl>
                                    </p:cond>
                                  </p:endCondLst>
                                  <p:childTnLst>
                                    <p:animRot by="21600000">
                                      <p:cBhvr>
                                        <p:cTn id="22" dur="3000" fill="hold"/>
                                        <p:tgtEl>
                                          <p:spTgt spid="13"/>
                                        </p:tgtEl>
                                        <p:attrNameLst>
                                          <p:attrName>r</p:attrName>
                                        </p:attrNameLst>
                                      </p:cBhvr>
                                    </p:animRot>
                                  </p:childTnLst>
                                </p:cTn>
                              </p:par>
                              <p:par>
                                <p:cTn id="23" presetID="8" presetClass="emph" presetSubtype="0" repeatCount="indefinite" fill="hold" nodeType="withEffect">
                                  <p:stCondLst>
                                    <p:cond delay="0"/>
                                  </p:stCondLst>
                                  <p:endCondLst>
                                    <p:cond evt="onNext" delay="0">
                                      <p:tgtEl>
                                        <p:sldTgt/>
                                      </p:tgtEl>
                                    </p:cond>
                                  </p:endCondLst>
                                  <p:childTnLst>
                                    <p:animRot by="21600000">
                                      <p:cBhvr>
                                        <p:cTn id="24" dur="3000" fill="hold"/>
                                        <p:tgtEl>
                                          <p:spTgt spid="14"/>
                                        </p:tgtEl>
                                        <p:attrNameLst>
                                          <p:attrName>r</p:attrName>
                                        </p:attrNameLst>
                                      </p:cBhvr>
                                    </p:animRot>
                                  </p:childTnLst>
                                </p:cTn>
                              </p:par>
                              <p:par>
                                <p:cTn id="25" presetID="8" presetClass="emph" presetSubtype="0" repeatCount="indefinite" fill="hold" nodeType="withEffect">
                                  <p:stCondLst>
                                    <p:cond delay="0"/>
                                  </p:stCondLst>
                                  <p:endCondLst>
                                    <p:cond evt="onNext" delay="0">
                                      <p:tgtEl>
                                        <p:sldTgt/>
                                      </p:tgtEl>
                                    </p:cond>
                                  </p:endCondLst>
                                  <p:childTnLst>
                                    <p:animRot by="21600000">
                                      <p:cBhvr>
                                        <p:cTn id="26" dur="3000" fill="hold"/>
                                        <p:tgtEl>
                                          <p:spTgt spid="10"/>
                                        </p:tgtEl>
                                        <p:attrNameLst>
                                          <p:attrName>r</p:attrName>
                                        </p:attrNameLst>
                                      </p:cBhvr>
                                    </p:animRot>
                                  </p:childTnLst>
                                </p:cTn>
                              </p:par>
                              <p:par>
                                <p:cTn id="27" presetID="8" presetClass="emph" presetSubtype="0" repeatCount="indefinite" fill="hold" nodeType="withEffect">
                                  <p:stCondLst>
                                    <p:cond delay="0"/>
                                  </p:stCondLst>
                                  <p:endCondLst>
                                    <p:cond evt="onNext" delay="0">
                                      <p:tgtEl>
                                        <p:sldTgt/>
                                      </p:tgtEl>
                                    </p:cond>
                                  </p:endCondLst>
                                  <p:childTnLst>
                                    <p:animRot by="21600000">
                                      <p:cBhvr>
                                        <p:cTn id="28" dur="3000" fill="hold"/>
                                        <p:tgtEl>
                                          <p:spTgt spid="7"/>
                                        </p:tgtEl>
                                        <p:attrNameLst>
                                          <p:attrName>r</p:attrName>
                                        </p:attrNameLst>
                                      </p:cBhvr>
                                    </p:animRot>
                                  </p:childTnLst>
                                </p:cTn>
                              </p:par>
                              <p:par>
                                <p:cTn id="29" presetID="8" presetClass="emph" presetSubtype="0" repeatCount="indefinite" fill="hold" nodeType="withEffect">
                                  <p:stCondLst>
                                    <p:cond delay="0"/>
                                  </p:stCondLst>
                                  <p:endCondLst>
                                    <p:cond evt="onNext" delay="0">
                                      <p:tgtEl>
                                        <p:sldTgt/>
                                      </p:tgtEl>
                                    </p:cond>
                                  </p:endCondLst>
                                  <p:childTnLst>
                                    <p:animRot by="21600000">
                                      <p:cBhvr>
                                        <p:cTn id="30" dur="3000" fill="hold"/>
                                        <p:tgtEl>
                                          <p:spTgt spid="15"/>
                                        </p:tgtEl>
                                        <p:attrNameLst>
                                          <p:attrName>r</p:attrName>
                                        </p:attrNameLst>
                                      </p:cBhvr>
                                    </p:animRot>
                                  </p:childTnLst>
                                </p:cTn>
                              </p:par>
                              <p:par>
                                <p:cTn id="31" presetID="8" presetClass="emph" presetSubtype="0" repeatCount="indefinite" fill="hold" nodeType="withEffect">
                                  <p:stCondLst>
                                    <p:cond delay="0"/>
                                  </p:stCondLst>
                                  <p:endCondLst>
                                    <p:cond evt="onNext" delay="0">
                                      <p:tgtEl>
                                        <p:sldTgt/>
                                      </p:tgtEl>
                                    </p:cond>
                                  </p:endCondLst>
                                  <p:childTnLst>
                                    <p:animRot by="21600000">
                                      <p:cBhvr>
                                        <p:cTn id="32" dur="3000" fill="hold"/>
                                        <p:tgtEl>
                                          <p:spTgt spid="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1569660"/>
          </a:xfrm>
          <a:prstGeom prst="rect">
            <a:avLst/>
          </a:prstGeom>
          <a:blipFill>
            <a:blip r:embed="rId3"/>
            <a:tile tx="0" ty="0" sx="100000" sy="100000" flip="none" algn="tl"/>
          </a:blipFill>
        </p:spPr>
        <p:txBody>
          <a:bodyPr wrap="square">
            <a:spAutoFit/>
          </a:bodyPr>
          <a:lstStyle/>
          <a:p>
            <a:pPr algn="ctr"/>
            <a:r>
              <a:rPr lang="bn-BD" sz="9600" dirty="0" smtClean="0">
                <a:solidFill>
                  <a:srgbClr val="9900CC"/>
                </a:solidFill>
                <a:latin typeface="NikoshBAN" pitchFamily="2" charset="0"/>
                <a:cs typeface="NikoshBAN" pitchFamily="2" charset="0"/>
              </a:rPr>
              <a:t>শিখনফল-</a:t>
            </a:r>
          </a:p>
        </p:txBody>
      </p:sp>
      <p:sp>
        <p:nvSpPr>
          <p:cNvPr id="3" name="Rectangle 2"/>
          <p:cNvSpPr/>
          <p:nvPr/>
        </p:nvSpPr>
        <p:spPr>
          <a:xfrm>
            <a:off x="0" y="1524000"/>
            <a:ext cx="9144000" cy="923330"/>
          </a:xfrm>
          <a:prstGeom prst="rect">
            <a:avLst/>
          </a:prstGeom>
          <a:blipFill>
            <a:blip r:embed="rId4"/>
            <a:tile tx="0" ty="0" sx="100000" sy="100000" flip="none" algn="tl"/>
          </a:blipFill>
        </p:spPr>
        <p:txBody>
          <a:bodyPr wrap="square">
            <a:spAutoFit/>
          </a:bodyPr>
          <a:lstStyle/>
          <a:p>
            <a:r>
              <a:rPr lang="bn-BD" sz="5400" dirty="0" smtClean="0">
                <a:solidFill>
                  <a:srgbClr val="C00000"/>
                </a:solidFill>
                <a:latin typeface="NikoshBAN" pitchFamily="2" charset="0"/>
                <a:cs typeface="NikoshBAN" pitchFamily="2" charset="0"/>
              </a:rPr>
              <a:t>১। লেখক পরিচিতি বলতে পারবে । </a:t>
            </a:r>
          </a:p>
        </p:txBody>
      </p:sp>
      <p:sp>
        <p:nvSpPr>
          <p:cNvPr id="4" name="Rectangle 3"/>
          <p:cNvSpPr/>
          <p:nvPr/>
        </p:nvSpPr>
        <p:spPr>
          <a:xfrm>
            <a:off x="0" y="3352800"/>
            <a:ext cx="9144000" cy="1015663"/>
          </a:xfrm>
          <a:prstGeom prst="rect">
            <a:avLst/>
          </a:prstGeom>
          <a:blipFill>
            <a:blip r:embed="rId5"/>
            <a:tile tx="0" ty="0" sx="100000" sy="100000" flip="none" algn="tl"/>
          </a:blipFill>
        </p:spPr>
        <p:txBody>
          <a:bodyPr wrap="square">
            <a:spAutoFit/>
          </a:bodyPr>
          <a:lstStyle/>
          <a:p>
            <a:r>
              <a:rPr lang="bn-BD" sz="5400" dirty="0" smtClean="0">
                <a:solidFill>
                  <a:srgbClr val="9900CC"/>
                </a:solidFill>
                <a:latin typeface="NikoshBAN" pitchFamily="2" charset="0"/>
                <a:cs typeface="NikoshBAN" pitchFamily="2" charset="0"/>
              </a:rPr>
              <a:t>৩। ইলেকট্রনিক্স যন্ত্রের নাম বলতে</a:t>
            </a:r>
            <a:r>
              <a:rPr lang="en-US" sz="5400" dirty="0" smtClean="0">
                <a:solidFill>
                  <a:srgbClr val="9900CC"/>
                </a:solidFill>
                <a:latin typeface="NikoshBAN" pitchFamily="2" charset="0"/>
                <a:cs typeface="NikoshBAN" pitchFamily="2" charset="0"/>
              </a:rPr>
              <a:t> </a:t>
            </a:r>
            <a:r>
              <a:rPr lang="bn-BD" sz="5400" dirty="0" smtClean="0">
                <a:solidFill>
                  <a:srgbClr val="9900CC"/>
                </a:solidFill>
                <a:latin typeface="NikoshBAN" pitchFamily="2" charset="0"/>
                <a:cs typeface="NikoshBAN" pitchFamily="2" charset="0"/>
              </a:rPr>
              <a:t>পারবে। </a:t>
            </a:r>
            <a:r>
              <a:rPr lang="bn-BD" sz="6000" dirty="0" smtClean="0">
                <a:solidFill>
                  <a:srgbClr val="9900CC"/>
                </a:solidFill>
                <a:latin typeface="NikoshBAN" pitchFamily="2" charset="0"/>
                <a:cs typeface="NikoshBAN" pitchFamily="2" charset="0"/>
              </a:rPr>
              <a:t>    </a:t>
            </a:r>
          </a:p>
        </p:txBody>
      </p:sp>
      <p:sp>
        <p:nvSpPr>
          <p:cNvPr id="5" name="Rectangle 4"/>
          <p:cNvSpPr/>
          <p:nvPr/>
        </p:nvSpPr>
        <p:spPr>
          <a:xfrm>
            <a:off x="0" y="2438400"/>
            <a:ext cx="9144000" cy="923330"/>
          </a:xfrm>
          <a:prstGeom prst="rect">
            <a:avLst/>
          </a:prstGeom>
          <a:blipFill>
            <a:blip r:embed="rId6"/>
            <a:tile tx="0" ty="0" sx="100000" sy="100000" flip="none" algn="tl"/>
          </a:blipFill>
        </p:spPr>
        <p:txBody>
          <a:bodyPr wrap="square">
            <a:spAutoFit/>
          </a:bodyPr>
          <a:lstStyle/>
          <a:p>
            <a:r>
              <a:rPr lang="bn-BD" sz="5400" dirty="0" smtClean="0">
                <a:solidFill>
                  <a:srgbClr val="002060"/>
                </a:solidFill>
                <a:latin typeface="NikoshBAN" pitchFamily="2" charset="0"/>
                <a:cs typeface="NikoshBAN" pitchFamily="2" charset="0"/>
              </a:rPr>
              <a:t>২।  শুদ্ধ উচ্চারণে পড়তে পারবে।</a:t>
            </a:r>
          </a:p>
        </p:txBody>
      </p:sp>
      <p:sp>
        <p:nvSpPr>
          <p:cNvPr id="6" name="Rectangle 5"/>
          <p:cNvSpPr/>
          <p:nvPr/>
        </p:nvSpPr>
        <p:spPr>
          <a:xfrm>
            <a:off x="0" y="4267200"/>
            <a:ext cx="9144000" cy="3139321"/>
          </a:xfrm>
          <a:prstGeom prst="rect">
            <a:avLst/>
          </a:prstGeom>
          <a:blipFill>
            <a:blip r:embed="rId7"/>
            <a:tile tx="0" ty="0" sx="100000" sy="100000" flip="none" algn="tl"/>
          </a:blipFill>
        </p:spPr>
        <p:txBody>
          <a:bodyPr wrap="square">
            <a:spAutoFit/>
          </a:bodyPr>
          <a:lstStyle/>
          <a:p>
            <a:r>
              <a:rPr lang="bn-BD" sz="5400" dirty="0" smtClean="0">
                <a:solidFill>
                  <a:srgbClr val="002060"/>
                </a:solidFill>
                <a:latin typeface="NikoshBAN" pitchFamily="2" charset="0"/>
                <a:cs typeface="NikoshBAN" pitchFamily="2" charset="0"/>
              </a:rPr>
              <a:t>৪।</a:t>
            </a:r>
            <a:r>
              <a:rPr lang="bn-BD" sz="4800" dirty="0" smtClean="0">
                <a:solidFill>
                  <a:srgbClr val="002060"/>
                </a:solidFill>
                <a:latin typeface="NikoshBAN" pitchFamily="2" charset="0"/>
                <a:cs typeface="NikoshBAN" pitchFamily="2" charset="0"/>
              </a:rPr>
              <a:t> </a:t>
            </a:r>
            <a:r>
              <a:rPr lang="bn-BD" sz="5400" dirty="0" smtClean="0">
                <a:solidFill>
                  <a:schemeClr val="accent3">
                    <a:lumMod val="50000"/>
                  </a:schemeClr>
                </a:solidFill>
                <a:latin typeface="NikoshBAN" pitchFamily="2" charset="0"/>
                <a:cs typeface="NikoshBAN" pitchFamily="2" charset="0"/>
              </a:rPr>
              <a:t>ইলেকট্রনিক্স</a:t>
            </a:r>
            <a:r>
              <a:rPr lang="bn-BD" sz="4800" dirty="0" smtClean="0">
                <a:solidFill>
                  <a:schemeClr val="accent3">
                    <a:lumMod val="50000"/>
                  </a:schemeClr>
                </a:solidFill>
                <a:latin typeface="NikoshBAN" pitchFamily="2" charset="0"/>
                <a:cs typeface="NikoshBAN" pitchFamily="2" charset="0"/>
              </a:rPr>
              <a:t> যন্ত্রের সুফল লিখতে</a:t>
            </a:r>
            <a:r>
              <a:rPr lang="en-US" sz="4800" dirty="0" smtClean="0">
                <a:solidFill>
                  <a:schemeClr val="accent3">
                    <a:lumMod val="50000"/>
                  </a:schemeClr>
                </a:solidFill>
                <a:latin typeface="NikoshBAN" pitchFamily="2" charset="0"/>
                <a:cs typeface="NikoshBAN" pitchFamily="2" charset="0"/>
              </a:rPr>
              <a:t> </a:t>
            </a:r>
            <a:r>
              <a:rPr lang="bn-BD" sz="4800" dirty="0" smtClean="0">
                <a:solidFill>
                  <a:schemeClr val="accent3">
                    <a:lumMod val="50000"/>
                  </a:schemeClr>
                </a:solidFill>
                <a:latin typeface="NikoshBAN" pitchFamily="2" charset="0"/>
                <a:cs typeface="NikoshBAN" pitchFamily="2" charset="0"/>
              </a:rPr>
              <a:t>পারবে। </a:t>
            </a:r>
            <a:endParaRPr lang="bn-BD" sz="800" dirty="0" smtClean="0">
              <a:solidFill>
                <a:schemeClr val="accent3">
                  <a:lumMod val="50000"/>
                </a:schemeClr>
              </a:solidFill>
              <a:latin typeface="NikoshBAN" pitchFamily="2" charset="0"/>
              <a:cs typeface="NikoshBAN" pitchFamily="2" charset="0"/>
            </a:endParaRPr>
          </a:p>
          <a:p>
            <a:endParaRPr lang="bn-BD" sz="4800" dirty="0" smtClean="0">
              <a:solidFill>
                <a:schemeClr val="accent3">
                  <a:lumMod val="50000"/>
                </a:schemeClr>
              </a:solidFill>
              <a:latin typeface="NikoshBAN" pitchFamily="2" charset="0"/>
              <a:cs typeface="NikoshBAN" pitchFamily="2" charset="0"/>
            </a:endParaRPr>
          </a:p>
          <a:p>
            <a:r>
              <a:rPr lang="bn-BD" sz="4800" dirty="0" smtClean="0">
                <a:solidFill>
                  <a:schemeClr val="accent3">
                    <a:lumMod val="50000"/>
                  </a:schemeClr>
                </a:solidFill>
                <a:latin typeface="NikoshBAN" pitchFamily="2" charset="0"/>
                <a:cs typeface="NikoshBAN" pitchFamily="2" charset="0"/>
              </a:rPr>
              <a:t> </a:t>
            </a:r>
            <a:endParaRPr lang="en-US" sz="4800" dirty="0" smtClean="0">
              <a:solidFill>
                <a:schemeClr val="accent3">
                  <a:lumMod val="50000"/>
                </a:schemeClr>
              </a:solidFill>
              <a:latin typeface="NikoshBAN" pitchFamily="2" charset="0"/>
              <a:cs typeface="NikoshBAN" pitchFamily="2" charset="0"/>
            </a:endParaRPr>
          </a:p>
          <a:p>
            <a:endParaRPr lang="en-US" sz="4800" dirty="0" smtClean="0">
              <a:solidFill>
                <a:srgbClr val="00B050"/>
              </a:solidFill>
              <a:latin typeface="NikoshBAN" pitchFamily="2" charset="0"/>
              <a:cs typeface="NikoshBAN"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circle(in)">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7" presetClass="entr" presetSubtype="8" fill="hold" grpId="0" nodeType="clickEffect">
                                  <p:stCondLst>
                                    <p:cond delay="0"/>
                                  </p:stCondLst>
                                  <p:iterate type="lt">
                                    <p:tmPct val="10000"/>
                                  </p:iterate>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0-#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7" presetClass="entr" presetSubtype="2" fill="hold" grpId="0" nodeType="clickEffect">
                                  <p:stCondLst>
                                    <p:cond delay="0"/>
                                  </p:stCondLst>
                                  <p:iterate type="lt">
                                    <p:tmPct val="10000"/>
                                  </p:iterate>
                                  <p:childTnLst>
                                    <p:set>
                                      <p:cBhvr>
                                        <p:cTn id="17" dur="1" fill="hold">
                                          <p:stCondLst>
                                            <p:cond delay="0"/>
                                          </p:stCondLst>
                                        </p:cTn>
                                        <p:tgtEl>
                                          <p:spTgt spid="5"/>
                                        </p:tgtEl>
                                        <p:attrNameLst>
                                          <p:attrName>style.visibility</p:attrName>
                                        </p:attrNameLst>
                                      </p:cBhvr>
                                      <p:to>
                                        <p:strVal val="visible"/>
                                      </p:to>
                                    </p:set>
                                    <p:anim calcmode="lin" valueType="num">
                                      <p:cBhvr additive="base">
                                        <p:cTn id="18" dur="1000" fill="hold"/>
                                        <p:tgtEl>
                                          <p:spTgt spid="5"/>
                                        </p:tgtEl>
                                        <p:attrNameLst>
                                          <p:attrName>ppt_x</p:attrName>
                                        </p:attrNameLst>
                                      </p:cBhvr>
                                      <p:tavLst>
                                        <p:tav tm="0">
                                          <p:val>
                                            <p:strVal val="1+#ppt_w/2"/>
                                          </p:val>
                                        </p:tav>
                                        <p:tav tm="100000">
                                          <p:val>
                                            <p:strVal val="#ppt_x"/>
                                          </p:val>
                                        </p:tav>
                                      </p:tavLst>
                                    </p:anim>
                                    <p:anim calcmode="lin" valueType="num">
                                      <p:cBhvr additive="base">
                                        <p:cTn id="19" dur="10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8" presetClass="entr" presetSubtype="3" fill="hold" grpId="0"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strips(upRight)">
                                      <p:cBhvr>
                                        <p:cTn id="24" dur="1000"/>
                                        <p:tgtEl>
                                          <p:spTgt spid="4"/>
                                        </p:tgtEl>
                                      </p:cBhvr>
                                    </p:animEffect>
                                  </p:childTnLst>
                                </p:cTn>
                              </p:par>
                            </p:childTnLst>
                          </p:cTn>
                        </p:par>
                      </p:childTnLst>
                    </p:cTn>
                  </p:par>
                  <p:par>
                    <p:cTn id="25" fill="hold">
                      <p:stCondLst>
                        <p:cond delay="indefinite"/>
                      </p:stCondLst>
                      <p:childTnLst>
                        <p:par>
                          <p:cTn id="26" fill="hold">
                            <p:stCondLst>
                              <p:cond delay="0"/>
                            </p:stCondLst>
                            <p:childTnLst>
                              <p:par>
                                <p:cTn id="27" presetID="21" presetClass="entr" presetSubtype="8" fill="hold" grpId="0" nodeType="clickEffect">
                                  <p:stCondLst>
                                    <p:cond delay="0"/>
                                  </p:stCondLst>
                                  <p:iterate type="lt">
                                    <p:tmPct val="10000"/>
                                  </p:iterate>
                                  <p:childTnLst>
                                    <p:set>
                                      <p:cBhvr>
                                        <p:cTn id="28" dur="1" fill="hold">
                                          <p:stCondLst>
                                            <p:cond delay="0"/>
                                          </p:stCondLst>
                                        </p:cTn>
                                        <p:tgtEl>
                                          <p:spTgt spid="6"/>
                                        </p:tgtEl>
                                        <p:attrNameLst>
                                          <p:attrName>style.visibility</p:attrName>
                                        </p:attrNameLst>
                                      </p:cBhvr>
                                      <p:to>
                                        <p:strVal val="visible"/>
                                      </p:to>
                                    </p:set>
                                    <p:animEffect transition="in" filter="wheel(8)">
                                      <p:cBhvr>
                                        <p:cTn id="29" dur="500"/>
                                        <p:tgtEl>
                                          <p:spTgt spid="6"/>
                                        </p:tgtEl>
                                      </p:cBhvr>
                                    </p:animEffect>
                                  </p:childTnLst>
                                  <p:subTnLst>
                                    <p:audio>
                                      <p:cMediaNode>
                                        <p:cTn display="0" masterRel="sameClick">
                                          <p:stCondLst>
                                            <p:cond evt="begin" delay="0">
                                              <p:tn val="27"/>
                                            </p:cond>
                                          </p:stCondLst>
                                          <p:endCondLst>
                                            <p:cond evt="onStopAudio" delay="0">
                                              <p:tgtEl>
                                                <p:sldTgt/>
                                              </p:tgtEl>
                                            </p:cond>
                                          </p:endCondLst>
                                        </p:cTn>
                                        <p:tgtEl>
                                          <p:sndTgt r:embed="rId2" name="applause.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2214</TotalTime>
  <Words>319</Words>
  <Application>Microsoft Office PowerPoint</Application>
  <PresentationFormat>On-screen Show (4:3)</PresentationFormat>
  <Paragraphs>123</Paragraphs>
  <Slides>20</Slides>
  <Notes>1</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Jubayer</dc:creator>
  <cp:lastModifiedBy>MY COMPUTER</cp:lastModifiedBy>
  <cp:revision>396</cp:revision>
  <dcterms:created xsi:type="dcterms:W3CDTF">2006-08-16T00:00:00Z</dcterms:created>
  <dcterms:modified xsi:type="dcterms:W3CDTF">2014-02-08T15:38:58Z</dcterms:modified>
</cp:coreProperties>
</file>